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0" r:id="rId2"/>
  </p:sldMasterIdLst>
  <p:notesMasterIdLst>
    <p:notesMasterId r:id="rId22"/>
  </p:notesMasterIdLst>
  <p:sldIdLst>
    <p:sldId id="256" r:id="rId3"/>
    <p:sldId id="284" r:id="rId4"/>
    <p:sldId id="285" r:id="rId5"/>
    <p:sldId id="286" r:id="rId6"/>
    <p:sldId id="287" r:id="rId7"/>
    <p:sldId id="288" r:id="rId8"/>
    <p:sldId id="289" r:id="rId9"/>
    <p:sldId id="290" r:id="rId10"/>
    <p:sldId id="297" r:id="rId11"/>
    <p:sldId id="271" r:id="rId12"/>
    <p:sldId id="291" r:id="rId13"/>
    <p:sldId id="298" r:id="rId14"/>
    <p:sldId id="299" r:id="rId15"/>
    <p:sldId id="292" r:id="rId16"/>
    <p:sldId id="293" r:id="rId17"/>
    <p:sldId id="294" r:id="rId18"/>
    <p:sldId id="295" r:id="rId19"/>
    <p:sldId id="296" r:id="rId20"/>
    <p:sldId id="30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6"/>
  </p:normalViewPr>
  <p:slideViewPr>
    <p:cSldViewPr snapToGrid="0" snapToObjects="1">
      <p:cViewPr varScale="1">
        <p:scale>
          <a:sx n="55" d="100"/>
          <a:sy n="55" d="100"/>
        </p:scale>
        <p:origin x="59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8849E-6D7B-A64E-AC4D-526BFD9EB0B6}" type="datetimeFigureOut">
              <a:rPr lang="en-US" smtClean="0"/>
              <a:t>10/24/2019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9A2B7-C04B-1A43-BE73-65D8E3CFF72E}" type="slidenum">
              <a:rPr lang="en-US" smtClean="0"/>
              <a:t>‹#›</a:t>
            </a:fld>
            <a:endParaRPr lang="en-US"/>
          </a:p>
        </p:txBody>
      </p:sp>
    </p:spTree>
    <p:extLst>
      <p:ext uri="{BB962C8B-B14F-4D97-AF65-F5344CB8AC3E}">
        <p14:creationId xmlns:p14="http://schemas.microsoft.com/office/powerpoint/2010/main" val="207109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AAC40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0050"/>
          <a:stretch/>
        </p:blipFill>
        <p:spPr>
          <a:xfrm rot="16200000">
            <a:off x="9483100" y="2054836"/>
            <a:ext cx="3500015" cy="66211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50017"/>
          <a:stretch/>
        </p:blipFill>
        <p:spPr>
          <a:xfrm>
            <a:off x="0" y="4133741"/>
            <a:ext cx="12192000" cy="2724260"/>
          </a:xfrm>
          <a:prstGeom prst="rect">
            <a:avLst/>
          </a:prstGeom>
        </p:spPr>
      </p:pic>
      <p:cxnSp>
        <p:nvCxnSpPr>
          <p:cNvPr id="10" name="Straight Connector 9"/>
          <p:cNvCxnSpPr/>
          <p:nvPr userDrawn="1"/>
        </p:nvCxnSpPr>
        <p:spPr>
          <a:xfrm flipV="1">
            <a:off x="1052215" y="5785757"/>
            <a:ext cx="10263486" cy="28477"/>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1283043" y="4310743"/>
            <a:ext cx="0" cy="1475014"/>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hasCustomPrompt="1"/>
          </p:nvPr>
        </p:nvSpPr>
        <p:spPr>
          <a:xfrm>
            <a:off x="838199" y="365125"/>
            <a:ext cx="8480899" cy="3945618"/>
          </a:xfrm>
          <a:prstGeom prst="rect">
            <a:avLst/>
          </a:prstGeom>
        </p:spPr>
        <p:txBody>
          <a:bodyPr/>
          <a:lstStyle>
            <a:lvl1pPr>
              <a:defRPr sz="7000" b="1"/>
            </a:lvl1pPr>
          </a:lstStyle>
          <a:p>
            <a:r>
              <a:rPr lang="en-US" smtClean="0"/>
              <a:t>here </a:t>
            </a:r>
            <a:r>
              <a:rPr lang="en-US" dirty="0" smtClean="0"/>
              <a:t>is the place for the topic of </a:t>
            </a:r>
            <a:r>
              <a:rPr lang="en-US" smtClean="0"/>
              <a:t>your presentation (2-4 lines)</a:t>
            </a:r>
            <a:endParaRPr lang="en-US" dirty="0"/>
          </a:p>
        </p:txBody>
      </p:sp>
      <p:sp>
        <p:nvSpPr>
          <p:cNvPr id="19" name="Text Placeholder 7"/>
          <p:cNvSpPr>
            <a:spLocks noGrp="1"/>
          </p:cNvSpPr>
          <p:nvPr>
            <p:ph type="body" sz="quarter" idx="15" hasCustomPrompt="1"/>
          </p:nvPr>
        </p:nvSpPr>
        <p:spPr>
          <a:xfrm>
            <a:off x="838199" y="5588693"/>
            <a:ext cx="4288353" cy="424732"/>
          </a:xfrm>
          <a:prstGeom prst="rect">
            <a:avLst/>
          </a:prstGeom>
          <a:solidFill>
            <a:schemeClr val="bg1"/>
          </a:solidFill>
        </p:spPr>
        <p:txBody>
          <a:bodyPr wrap="none">
            <a:spAutoFit/>
          </a:bodyPr>
          <a:lstStyle>
            <a:lvl1pPr marL="0" indent="0">
              <a:spcBef>
                <a:spcPts val="0"/>
              </a:spcBef>
              <a:buNone/>
              <a:defRPr sz="2400" b="1" baseline="0">
                <a:latin typeface="Arial" panose="020B0604020202020204" pitchFamily="34" charset="0"/>
                <a:cs typeface="Arial" panose="020B0604020202020204" pitchFamily="34" charset="0"/>
              </a:defRPr>
            </a:lvl1pPr>
          </a:lstStyle>
          <a:p>
            <a:pPr lvl="0"/>
            <a:r>
              <a:rPr lang="en-US" dirty="0" smtClean="0"/>
              <a:t>Name</a:t>
            </a:r>
            <a:r>
              <a:rPr lang="ru-RU" dirty="0" smtClean="0"/>
              <a:t> </a:t>
            </a:r>
            <a:r>
              <a:rPr lang="en-US" dirty="0" smtClean="0"/>
              <a:t>Surname, Occupation</a:t>
            </a:r>
          </a:p>
        </p:txBody>
      </p:sp>
    </p:spTree>
    <p:extLst>
      <p:ext uri="{BB962C8B-B14F-4D97-AF65-F5344CB8AC3E}">
        <p14:creationId xmlns:p14="http://schemas.microsoft.com/office/powerpoint/2010/main" val="20445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
    <p:bg>
      <p:bgPr>
        <a:solidFill>
          <a:srgbClr val="AAC50B"/>
        </a:solidFill>
        <a:effectLst/>
      </p:bgPr>
    </p:bg>
    <p:spTree>
      <p:nvGrpSpPr>
        <p:cNvPr id="1" name=""/>
        <p:cNvGrpSpPr/>
        <p:nvPr/>
      </p:nvGrpSpPr>
      <p:grpSpPr>
        <a:xfrm>
          <a:off x="0" y="0"/>
          <a:ext cx="0" cy="0"/>
          <a:chOff x="0" y="0"/>
          <a:chExt cx="0" cy="0"/>
        </a:xfrm>
      </p:grpSpPr>
      <p:sp>
        <p:nvSpPr>
          <p:cNvPr id="2" name="Rectangle 1"/>
          <p:cNvSpPr/>
          <p:nvPr userDrawn="1"/>
        </p:nvSpPr>
        <p:spPr>
          <a:xfrm flipH="1">
            <a:off x="1" y="0"/>
            <a:ext cx="27203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b="40050"/>
          <a:stretch/>
        </p:blipFill>
        <p:spPr>
          <a:xfrm rot="16200000">
            <a:off x="9483100" y="2054836"/>
            <a:ext cx="3500015" cy="662114"/>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t="50017" b="20176"/>
          <a:stretch/>
        </p:blipFill>
        <p:spPr>
          <a:xfrm>
            <a:off x="0" y="5233382"/>
            <a:ext cx="12192000" cy="1624618"/>
          </a:xfrm>
          <a:prstGeom prst="rect">
            <a:avLst/>
          </a:prstGeom>
        </p:spPr>
      </p:pic>
      <p:sp>
        <p:nvSpPr>
          <p:cNvPr id="20" name="Text Placeholder 3"/>
          <p:cNvSpPr>
            <a:spLocks noGrp="1"/>
          </p:cNvSpPr>
          <p:nvPr>
            <p:ph type="body" sz="quarter" idx="18" hasCustomPrompt="1"/>
          </p:nvPr>
        </p:nvSpPr>
        <p:spPr>
          <a:xfrm>
            <a:off x="1052213" y="2880360"/>
            <a:ext cx="8388965" cy="2353022"/>
          </a:xfrm>
          <a:prstGeom prst="rect">
            <a:avLst/>
          </a:prstGeom>
        </p:spPr>
        <p:txBody>
          <a:bodyPr anchor="ctr" anchorCtr="0"/>
          <a:lstStyle>
            <a:lvl1pPr marL="0" indent="0">
              <a:spcBef>
                <a:spcPts val="0"/>
              </a:spcBef>
              <a:buNone/>
              <a:defRPr sz="5400" b="1" baseline="0">
                <a:solidFill>
                  <a:schemeClr val="tx1"/>
                </a:solidFill>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dirty="0" smtClean="0"/>
              <a:t>here is the place for the </a:t>
            </a:r>
            <a:r>
              <a:rPr lang="en-US" smtClean="0"/>
              <a:t>chapter name (2-3 lines)</a:t>
            </a:r>
            <a:endParaRPr lang="en-US" dirty="0"/>
          </a:p>
        </p:txBody>
      </p:sp>
      <p:sp>
        <p:nvSpPr>
          <p:cNvPr id="8" name="Text Placeholder 3"/>
          <p:cNvSpPr>
            <a:spLocks noGrp="1"/>
          </p:cNvSpPr>
          <p:nvPr>
            <p:ph type="body" sz="quarter" idx="19" hasCustomPrompt="1"/>
          </p:nvPr>
        </p:nvSpPr>
        <p:spPr>
          <a:xfrm>
            <a:off x="1052214" y="635885"/>
            <a:ext cx="1668127" cy="1995300"/>
          </a:xfrm>
          <a:prstGeom prst="rect">
            <a:avLst/>
          </a:prstGeom>
        </p:spPr>
        <p:txBody>
          <a:bodyPr anchor="t" anchorCtr="0">
            <a:normAutofit/>
          </a:bodyPr>
          <a:lstStyle>
            <a:lvl1pPr marL="0" indent="0">
              <a:spcBef>
                <a:spcPts val="0"/>
              </a:spcBef>
              <a:buNone/>
              <a:defRPr sz="13800" b="1" baseline="0">
                <a:ln>
                  <a:noFill/>
                </a:ln>
                <a:solidFill>
                  <a:srgbClr val="AAC50B"/>
                </a:solidFill>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dirty="0" smtClean="0"/>
              <a:t>#</a:t>
            </a:r>
            <a:endParaRPr lang="en-US" dirty="0"/>
          </a:p>
        </p:txBody>
      </p:sp>
    </p:spTree>
    <p:extLst/>
  </p:cSld>
  <p:clrMapOvr>
    <a:masterClrMapping/>
  </p:clrMapOvr>
  <p:extLst mod="1">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rot="16200000">
            <a:off x="-1722437" y="2286001"/>
            <a:ext cx="4206878"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59C5143D-9E5D-4449-A0CA-800E45F0AC26}" type="slidenum">
              <a:rPr lang="en-US" smtClean="0"/>
              <a:t>‹#›</a:t>
            </a:fld>
            <a:endParaRPr lang="en-US"/>
          </a:p>
        </p:txBody>
      </p:sp>
      <p:sp>
        <p:nvSpPr>
          <p:cNvPr id="8"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Title 1"/>
          <p:cNvSpPr>
            <a:spLocks noGrp="1"/>
          </p:cNvSpPr>
          <p:nvPr>
            <p:ph type="title" hasCustomPrompt="1"/>
          </p:nvPr>
        </p:nvSpPr>
        <p:spPr>
          <a:xfrm>
            <a:off x="834140" y="365123"/>
            <a:ext cx="10904779"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Tree>
    <p:extLst>
      <p:ext uri="{BB962C8B-B14F-4D97-AF65-F5344CB8AC3E}">
        <p14:creationId xmlns:p14="http://schemas.microsoft.com/office/powerpoint/2010/main" val="376102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3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Title 1"/>
          <p:cNvSpPr>
            <a:spLocks noGrp="1"/>
          </p:cNvSpPr>
          <p:nvPr>
            <p:ph type="title" hasCustomPrompt="1"/>
          </p:nvPr>
        </p:nvSpPr>
        <p:spPr>
          <a:xfrm>
            <a:off x="834140" y="365123"/>
            <a:ext cx="10904779"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14" name="Text Placeholder 7"/>
          <p:cNvSpPr>
            <a:spLocks noGrp="1"/>
          </p:cNvSpPr>
          <p:nvPr>
            <p:ph type="body" sz="quarter" idx="12" hasCustomPrompt="1"/>
          </p:nvPr>
        </p:nvSpPr>
        <p:spPr>
          <a:xfrm>
            <a:off x="1034472" y="3835509"/>
            <a:ext cx="3037982" cy="195569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smtClean="0"/>
              <a:t>1/</a:t>
            </a:r>
            <a:r>
              <a:rPr lang="ru-RU" dirty="0" smtClean="0"/>
              <a:t>3 </a:t>
            </a:r>
            <a:r>
              <a:rPr lang="en-US" dirty="0" smtClean="0"/>
              <a:t>points. Please place your text here and insert the above</a:t>
            </a:r>
          </a:p>
        </p:txBody>
      </p:sp>
      <p:sp>
        <p:nvSpPr>
          <p:cNvPr id="15" name="Text Placeholder 7"/>
          <p:cNvSpPr>
            <a:spLocks noGrp="1"/>
          </p:cNvSpPr>
          <p:nvPr>
            <p:ph type="body" sz="quarter" idx="13" hasCustomPrompt="1"/>
          </p:nvPr>
        </p:nvSpPr>
        <p:spPr>
          <a:xfrm>
            <a:off x="4885944" y="3835509"/>
            <a:ext cx="3037982"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a:t>
            </a:r>
            <a:r>
              <a:rPr lang="ru-RU" dirty="0" smtClean="0"/>
              <a:t>3 </a:t>
            </a:r>
            <a:r>
              <a:rPr lang="en-US" dirty="0" smtClean="0"/>
              <a:t>points. Please place your text here and insert the icon above</a:t>
            </a:r>
          </a:p>
        </p:txBody>
      </p:sp>
      <p:sp>
        <p:nvSpPr>
          <p:cNvPr id="16" name="Text Placeholder 7"/>
          <p:cNvSpPr>
            <a:spLocks noGrp="1"/>
          </p:cNvSpPr>
          <p:nvPr>
            <p:ph type="body" sz="quarter" idx="14" hasCustomPrompt="1"/>
          </p:nvPr>
        </p:nvSpPr>
        <p:spPr>
          <a:xfrm>
            <a:off x="8737417" y="3835509"/>
            <a:ext cx="3001501"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a:t>
            </a:r>
            <a:r>
              <a:rPr lang="ru-RU" dirty="0" smtClean="0"/>
              <a:t>3 </a:t>
            </a:r>
            <a:r>
              <a:rPr lang="en-US" dirty="0" smtClean="0"/>
              <a:t>points. Please place your text here and insert the icon above </a:t>
            </a:r>
          </a:p>
        </p:txBody>
      </p:sp>
      <p:sp>
        <p:nvSpPr>
          <p:cNvPr id="17" name="Picture Placeholder 13"/>
          <p:cNvSpPr>
            <a:spLocks noGrp="1"/>
          </p:cNvSpPr>
          <p:nvPr>
            <p:ph type="pic" sz="quarter" idx="15" hasCustomPrompt="1"/>
          </p:nvPr>
        </p:nvSpPr>
        <p:spPr>
          <a:xfrm>
            <a:off x="103447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8" name="Picture Placeholder 13"/>
          <p:cNvSpPr>
            <a:spLocks noGrp="1"/>
          </p:cNvSpPr>
          <p:nvPr>
            <p:ph type="pic" sz="quarter" idx="16" hasCustomPrompt="1"/>
          </p:nvPr>
        </p:nvSpPr>
        <p:spPr>
          <a:xfrm>
            <a:off x="4885944"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9" name="Picture Placeholder 13"/>
          <p:cNvSpPr>
            <a:spLocks noGrp="1"/>
          </p:cNvSpPr>
          <p:nvPr>
            <p:ph type="pic" sz="quarter" idx="17" hasCustomPrompt="1"/>
          </p:nvPr>
        </p:nvSpPr>
        <p:spPr>
          <a:xfrm>
            <a:off x="8737417"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Tree>
    <p:extLst>
      <p:ext uri="{BB962C8B-B14F-4D97-AF65-F5344CB8AC3E}">
        <p14:creationId xmlns:p14="http://schemas.microsoft.com/office/powerpoint/2010/main" val="10957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4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Title 1"/>
          <p:cNvSpPr>
            <a:spLocks noGrp="1"/>
          </p:cNvSpPr>
          <p:nvPr>
            <p:ph type="title" hasCustomPrompt="1"/>
          </p:nvPr>
        </p:nvSpPr>
        <p:spPr>
          <a:xfrm>
            <a:off x="834140" y="365123"/>
            <a:ext cx="10904778"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6" name="Text Placeholder 7"/>
          <p:cNvSpPr>
            <a:spLocks noGrp="1"/>
          </p:cNvSpPr>
          <p:nvPr>
            <p:ph type="body" sz="quarter" idx="12" hasCustomPrompt="1"/>
          </p:nvPr>
        </p:nvSpPr>
        <p:spPr>
          <a:xfrm>
            <a:off x="1034472"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1/4</a:t>
            </a:r>
            <a:r>
              <a:rPr lang="ru-RU" dirty="0" smtClean="0"/>
              <a:t> </a:t>
            </a:r>
            <a:r>
              <a:rPr lang="en-US" dirty="0" smtClean="0"/>
              <a:t>points. Please place your text here and insert the icon above</a:t>
            </a:r>
          </a:p>
        </p:txBody>
      </p:sp>
      <p:sp>
        <p:nvSpPr>
          <p:cNvPr id="7" name="Text Placeholder 7"/>
          <p:cNvSpPr>
            <a:spLocks noGrp="1"/>
          </p:cNvSpPr>
          <p:nvPr>
            <p:ph type="body" sz="quarter" idx="13" hasCustomPrompt="1"/>
          </p:nvPr>
        </p:nvSpPr>
        <p:spPr>
          <a:xfrm>
            <a:off x="3837271"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2/4</a:t>
            </a:r>
            <a:r>
              <a:rPr lang="ru-RU" dirty="0" smtClean="0"/>
              <a:t> </a:t>
            </a:r>
            <a:r>
              <a:rPr lang="en-US" dirty="0" smtClean="0"/>
              <a:t>points. Please place your text here and insert the icon above</a:t>
            </a:r>
          </a:p>
        </p:txBody>
      </p:sp>
      <p:sp>
        <p:nvSpPr>
          <p:cNvPr id="8" name="Text Placeholder 7"/>
          <p:cNvSpPr>
            <a:spLocks noGrp="1"/>
          </p:cNvSpPr>
          <p:nvPr>
            <p:ph type="body" sz="quarter" idx="14" hasCustomPrompt="1"/>
          </p:nvPr>
        </p:nvSpPr>
        <p:spPr>
          <a:xfrm>
            <a:off x="6659832"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3/4</a:t>
            </a:r>
            <a:r>
              <a:rPr lang="ru-RU" dirty="0" smtClean="0"/>
              <a:t> </a:t>
            </a:r>
            <a:r>
              <a:rPr lang="en-US" dirty="0" smtClean="0"/>
              <a:t>points. Please place your text here and insert the icon above</a:t>
            </a:r>
          </a:p>
        </p:txBody>
      </p:sp>
      <p:sp>
        <p:nvSpPr>
          <p:cNvPr id="9" name="Text Placeholder 7"/>
          <p:cNvSpPr>
            <a:spLocks noGrp="1"/>
          </p:cNvSpPr>
          <p:nvPr>
            <p:ph type="body" sz="quarter" idx="15" hasCustomPrompt="1"/>
          </p:nvPr>
        </p:nvSpPr>
        <p:spPr>
          <a:xfrm>
            <a:off x="9462631" y="3835510"/>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4/4</a:t>
            </a:r>
            <a:r>
              <a:rPr lang="ru-RU" dirty="0" smtClean="0"/>
              <a:t> </a:t>
            </a:r>
            <a:r>
              <a:rPr lang="en-US" dirty="0" smtClean="0"/>
              <a:t>points. Please place your text here and insert the icon above</a:t>
            </a:r>
          </a:p>
        </p:txBody>
      </p:sp>
      <p:sp>
        <p:nvSpPr>
          <p:cNvPr id="10" name="Picture Placeholder 13"/>
          <p:cNvSpPr>
            <a:spLocks noGrp="1"/>
          </p:cNvSpPr>
          <p:nvPr>
            <p:ph type="pic" sz="quarter" idx="16" hasCustomPrompt="1"/>
          </p:nvPr>
        </p:nvSpPr>
        <p:spPr>
          <a:xfrm>
            <a:off x="103447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1" name="Picture Placeholder 13"/>
          <p:cNvSpPr>
            <a:spLocks noGrp="1"/>
          </p:cNvSpPr>
          <p:nvPr>
            <p:ph type="pic" sz="quarter" idx="17" hasCustomPrompt="1"/>
          </p:nvPr>
        </p:nvSpPr>
        <p:spPr>
          <a:xfrm>
            <a:off x="3837271"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2" name="Picture Placeholder 13"/>
          <p:cNvSpPr>
            <a:spLocks noGrp="1"/>
          </p:cNvSpPr>
          <p:nvPr>
            <p:ph type="pic" sz="quarter" idx="18" hasCustomPrompt="1"/>
          </p:nvPr>
        </p:nvSpPr>
        <p:spPr>
          <a:xfrm>
            <a:off x="665983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3" name="Picture Placeholder 13"/>
          <p:cNvSpPr>
            <a:spLocks noGrp="1"/>
          </p:cNvSpPr>
          <p:nvPr>
            <p:ph type="pic" sz="quarter" idx="19" hasCustomPrompt="1"/>
          </p:nvPr>
        </p:nvSpPr>
        <p:spPr>
          <a:xfrm>
            <a:off x="9462631"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4"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223734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st: 7 or 8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Title 1"/>
          <p:cNvSpPr>
            <a:spLocks noGrp="1"/>
          </p:cNvSpPr>
          <p:nvPr>
            <p:ph type="title" hasCustomPrompt="1"/>
          </p:nvPr>
        </p:nvSpPr>
        <p:spPr>
          <a:xfrm>
            <a:off x="834140" y="365123"/>
            <a:ext cx="10904778"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6" name="Text Placeholder 7"/>
          <p:cNvSpPr>
            <a:spLocks noGrp="1"/>
          </p:cNvSpPr>
          <p:nvPr>
            <p:ph type="body" sz="quarter" idx="12" hasCustomPrompt="1"/>
          </p:nvPr>
        </p:nvSpPr>
        <p:spPr>
          <a:xfrm>
            <a:off x="1034472" y="2661617"/>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1/4</a:t>
            </a:r>
            <a:r>
              <a:rPr lang="ru-RU" dirty="0" smtClean="0"/>
              <a:t> </a:t>
            </a:r>
            <a:r>
              <a:rPr lang="en-US" dirty="0" smtClean="0"/>
              <a:t>points. Please place your text here and insert the icon above</a:t>
            </a:r>
          </a:p>
        </p:txBody>
      </p:sp>
      <p:sp>
        <p:nvSpPr>
          <p:cNvPr id="7" name="Text Placeholder 7"/>
          <p:cNvSpPr>
            <a:spLocks noGrp="1"/>
          </p:cNvSpPr>
          <p:nvPr>
            <p:ph type="body" sz="quarter" idx="13" hasCustomPrompt="1"/>
          </p:nvPr>
        </p:nvSpPr>
        <p:spPr>
          <a:xfrm>
            <a:off x="3837271" y="2661617"/>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2/4</a:t>
            </a:r>
            <a:r>
              <a:rPr lang="ru-RU" dirty="0" smtClean="0"/>
              <a:t> </a:t>
            </a:r>
            <a:r>
              <a:rPr lang="en-US" dirty="0" smtClean="0"/>
              <a:t>points. Please place your text here and insert the icon above</a:t>
            </a:r>
          </a:p>
        </p:txBody>
      </p:sp>
      <p:sp>
        <p:nvSpPr>
          <p:cNvPr id="8" name="Text Placeholder 7"/>
          <p:cNvSpPr>
            <a:spLocks noGrp="1"/>
          </p:cNvSpPr>
          <p:nvPr>
            <p:ph type="body" sz="quarter" idx="14" hasCustomPrompt="1"/>
          </p:nvPr>
        </p:nvSpPr>
        <p:spPr>
          <a:xfrm>
            <a:off x="6659832" y="2661617"/>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3/4</a:t>
            </a:r>
            <a:r>
              <a:rPr lang="ru-RU" dirty="0" smtClean="0"/>
              <a:t> </a:t>
            </a:r>
            <a:r>
              <a:rPr lang="en-US" dirty="0" smtClean="0"/>
              <a:t>points. Please place your text here and insert the icon above</a:t>
            </a:r>
          </a:p>
        </p:txBody>
      </p:sp>
      <p:sp>
        <p:nvSpPr>
          <p:cNvPr id="9" name="Text Placeholder 7"/>
          <p:cNvSpPr>
            <a:spLocks noGrp="1"/>
          </p:cNvSpPr>
          <p:nvPr>
            <p:ph type="body" sz="quarter" idx="15" hasCustomPrompt="1"/>
          </p:nvPr>
        </p:nvSpPr>
        <p:spPr>
          <a:xfrm>
            <a:off x="9462631" y="2661618"/>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4/4</a:t>
            </a:r>
            <a:r>
              <a:rPr lang="ru-RU" dirty="0" smtClean="0"/>
              <a:t> </a:t>
            </a:r>
            <a:r>
              <a:rPr lang="en-US" dirty="0" smtClean="0"/>
              <a:t>points. Please place your text here and insert the icon above</a:t>
            </a:r>
          </a:p>
        </p:txBody>
      </p:sp>
      <p:sp>
        <p:nvSpPr>
          <p:cNvPr id="10" name="Picture Placeholder 13"/>
          <p:cNvSpPr>
            <a:spLocks noGrp="1"/>
          </p:cNvSpPr>
          <p:nvPr>
            <p:ph type="pic" sz="quarter" idx="16" hasCustomPrompt="1"/>
          </p:nvPr>
        </p:nvSpPr>
        <p:spPr>
          <a:xfrm>
            <a:off x="1034472" y="1915297"/>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1" name="Picture Placeholder 13"/>
          <p:cNvSpPr>
            <a:spLocks noGrp="1"/>
          </p:cNvSpPr>
          <p:nvPr>
            <p:ph type="pic" sz="quarter" idx="17" hasCustomPrompt="1"/>
          </p:nvPr>
        </p:nvSpPr>
        <p:spPr>
          <a:xfrm>
            <a:off x="3837271" y="1915297"/>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2" name="Picture Placeholder 13"/>
          <p:cNvSpPr>
            <a:spLocks noGrp="1"/>
          </p:cNvSpPr>
          <p:nvPr>
            <p:ph type="pic" sz="quarter" idx="18" hasCustomPrompt="1"/>
          </p:nvPr>
        </p:nvSpPr>
        <p:spPr>
          <a:xfrm>
            <a:off x="6659832" y="1915297"/>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3" name="Picture Placeholder 13"/>
          <p:cNvSpPr>
            <a:spLocks noGrp="1"/>
          </p:cNvSpPr>
          <p:nvPr>
            <p:ph type="pic" sz="quarter" idx="19" hasCustomPrompt="1"/>
          </p:nvPr>
        </p:nvSpPr>
        <p:spPr>
          <a:xfrm>
            <a:off x="9462631" y="1915297"/>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4" name="Text Placeholder 7"/>
          <p:cNvSpPr>
            <a:spLocks noGrp="1"/>
          </p:cNvSpPr>
          <p:nvPr>
            <p:ph type="body" sz="quarter" idx="20" hasCustomPrompt="1"/>
          </p:nvPr>
        </p:nvSpPr>
        <p:spPr>
          <a:xfrm>
            <a:off x="1034472" y="4901111"/>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1/4</a:t>
            </a:r>
            <a:r>
              <a:rPr lang="ru-RU" dirty="0" smtClean="0"/>
              <a:t> </a:t>
            </a:r>
            <a:r>
              <a:rPr lang="en-US" dirty="0" smtClean="0"/>
              <a:t>points. Please place your text here and insert the icon above</a:t>
            </a:r>
          </a:p>
        </p:txBody>
      </p:sp>
      <p:sp>
        <p:nvSpPr>
          <p:cNvPr id="15" name="Text Placeholder 7"/>
          <p:cNvSpPr>
            <a:spLocks noGrp="1"/>
          </p:cNvSpPr>
          <p:nvPr>
            <p:ph type="body" sz="quarter" idx="21" hasCustomPrompt="1"/>
          </p:nvPr>
        </p:nvSpPr>
        <p:spPr>
          <a:xfrm>
            <a:off x="3837271" y="4901111"/>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2/4</a:t>
            </a:r>
            <a:r>
              <a:rPr lang="ru-RU" dirty="0" smtClean="0"/>
              <a:t> </a:t>
            </a:r>
            <a:r>
              <a:rPr lang="en-US" dirty="0" smtClean="0"/>
              <a:t>points. Please place your text here and insert the icon above</a:t>
            </a:r>
          </a:p>
        </p:txBody>
      </p:sp>
      <p:sp>
        <p:nvSpPr>
          <p:cNvPr id="16" name="Text Placeholder 7"/>
          <p:cNvSpPr>
            <a:spLocks noGrp="1"/>
          </p:cNvSpPr>
          <p:nvPr>
            <p:ph type="body" sz="quarter" idx="22" hasCustomPrompt="1"/>
          </p:nvPr>
        </p:nvSpPr>
        <p:spPr>
          <a:xfrm>
            <a:off x="6659832" y="4901111"/>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3/4</a:t>
            </a:r>
            <a:r>
              <a:rPr lang="ru-RU" dirty="0" smtClean="0"/>
              <a:t> </a:t>
            </a:r>
            <a:r>
              <a:rPr lang="en-US" dirty="0" smtClean="0"/>
              <a:t>points. Please place your text here and insert the icon above</a:t>
            </a:r>
          </a:p>
        </p:txBody>
      </p:sp>
      <p:sp>
        <p:nvSpPr>
          <p:cNvPr id="17" name="Text Placeholder 7"/>
          <p:cNvSpPr>
            <a:spLocks noGrp="1"/>
          </p:cNvSpPr>
          <p:nvPr>
            <p:ph type="body" sz="quarter" idx="23" hasCustomPrompt="1"/>
          </p:nvPr>
        </p:nvSpPr>
        <p:spPr>
          <a:xfrm>
            <a:off x="9462631" y="4901112"/>
            <a:ext cx="2276287" cy="1094838"/>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4/4</a:t>
            </a:r>
            <a:r>
              <a:rPr lang="ru-RU" dirty="0" smtClean="0"/>
              <a:t> </a:t>
            </a:r>
            <a:r>
              <a:rPr lang="en-US" dirty="0" smtClean="0"/>
              <a:t>points. Please place your text here and insert the icon above</a:t>
            </a:r>
          </a:p>
        </p:txBody>
      </p:sp>
      <p:sp>
        <p:nvSpPr>
          <p:cNvPr id="18" name="Picture Placeholder 13"/>
          <p:cNvSpPr>
            <a:spLocks noGrp="1"/>
          </p:cNvSpPr>
          <p:nvPr>
            <p:ph type="pic" sz="quarter" idx="24" hasCustomPrompt="1"/>
          </p:nvPr>
        </p:nvSpPr>
        <p:spPr>
          <a:xfrm>
            <a:off x="1034472" y="4154791"/>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9" name="Picture Placeholder 13"/>
          <p:cNvSpPr>
            <a:spLocks noGrp="1"/>
          </p:cNvSpPr>
          <p:nvPr>
            <p:ph type="pic" sz="quarter" idx="25" hasCustomPrompt="1"/>
          </p:nvPr>
        </p:nvSpPr>
        <p:spPr>
          <a:xfrm>
            <a:off x="3837271" y="4154791"/>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20" name="Picture Placeholder 13"/>
          <p:cNvSpPr>
            <a:spLocks noGrp="1"/>
          </p:cNvSpPr>
          <p:nvPr>
            <p:ph type="pic" sz="quarter" idx="26" hasCustomPrompt="1"/>
          </p:nvPr>
        </p:nvSpPr>
        <p:spPr>
          <a:xfrm>
            <a:off x="6659832" y="4154791"/>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21" name="Picture Placeholder 13"/>
          <p:cNvSpPr>
            <a:spLocks noGrp="1"/>
          </p:cNvSpPr>
          <p:nvPr>
            <p:ph type="pic" sz="quarter" idx="27" hasCustomPrompt="1"/>
          </p:nvPr>
        </p:nvSpPr>
        <p:spPr>
          <a:xfrm>
            <a:off x="9462631" y="4154791"/>
            <a:ext cx="515527" cy="51674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22"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040508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5 or 6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Picture Placeholder 13"/>
          <p:cNvSpPr>
            <a:spLocks noGrp="1"/>
          </p:cNvSpPr>
          <p:nvPr>
            <p:ph type="pic" sz="quarter" idx="14" hasCustomPrompt="1"/>
          </p:nvPr>
        </p:nvSpPr>
        <p:spPr>
          <a:xfrm>
            <a:off x="1034473" y="191529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6" name="Picture Placeholder 13"/>
          <p:cNvSpPr>
            <a:spLocks noGrp="1"/>
          </p:cNvSpPr>
          <p:nvPr>
            <p:ph type="pic" sz="quarter" idx="15" hasCustomPrompt="1"/>
          </p:nvPr>
        </p:nvSpPr>
        <p:spPr>
          <a:xfrm>
            <a:off x="4885945" y="191529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7" name="Picture Placeholder 13"/>
          <p:cNvSpPr>
            <a:spLocks noGrp="1"/>
          </p:cNvSpPr>
          <p:nvPr>
            <p:ph type="pic" sz="quarter" idx="16" hasCustomPrompt="1"/>
          </p:nvPr>
        </p:nvSpPr>
        <p:spPr>
          <a:xfrm>
            <a:off x="8737418" y="191529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8" name="Title 1"/>
          <p:cNvSpPr>
            <a:spLocks noGrp="1"/>
          </p:cNvSpPr>
          <p:nvPr>
            <p:ph type="title" hasCustomPrompt="1"/>
          </p:nvPr>
        </p:nvSpPr>
        <p:spPr>
          <a:xfrm>
            <a:off x="834140" y="365123"/>
            <a:ext cx="10904779"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9" name="Text Placeholder 7"/>
          <p:cNvSpPr>
            <a:spLocks noGrp="1"/>
          </p:cNvSpPr>
          <p:nvPr>
            <p:ph type="body" sz="quarter" idx="17" hasCustomPrompt="1"/>
          </p:nvPr>
        </p:nvSpPr>
        <p:spPr>
          <a:xfrm>
            <a:off x="1034472" y="2620235"/>
            <a:ext cx="3037982" cy="119800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smtClean="0"/>
              <a:t>1/</a:t>
            </a:r>
            <a:r>
              <a:rPr lang="ru-RU" dirty="0" smtClean="0"/>
              <a:t>3 </a:t>
            </a:r>
            <a:r>
              <a:rPr lang="en-US" dirty="0" smtClean="0"/>
              <a:t>points. Please place your text here and insert the above</a:t>
            </a:r>
          </a:p>
        </p:txBody>
      </p:sp>
      <p:sp>
        <p:nvSpPr>
          <p:cNvPr id="10" name="Text Placeholder 7"/>
          <p:cNvSpPr>
            <a:spLocks noGrp="1"/>
          </p:cNvSpPr>
          <p:nvPr>
            <p:ph type="body" sz="quarter" idx="12" hasCustomPrompt="1"/>
          </p:nvPr>
        </p:nvSpPr>
        <p:spPr>
          <a:xfrm>
            <a:off x="4885944" y="2620235"/>
            <a:ext cx="3037982" cy="1198004"/>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2/</a:t>
            </a:r>
            <a:r>
              <a:rPr lang="ru-RU" dirty="0" smtClean="0"/>
              <a:t>3 </a:t>
            </a:r>
            <a:r>
              <a:rPr lang="en-US" dirty="0" smtClean="0"/>
              <a:t>points. Please place your text here and insert the icon above</a:t>
            </a:r>
          </a:p>
        </p:txBody>
      </p:sp>
      <p:sp>
        <p:nvSpPr>
          <p:cNvPr id="11" name="Text Placeholder 7"/>
          <p:cNvSpPr>
            <a:spLocks noGrp="1"/>
          </p:cNvSpPr>
          <p:nvPr>
            <p:ph type="body" sz="quarter" idx="13" hasCustomPrompt="1"/>
          </p:nvPr>
        </p:nvSpPr>
        <p:spPr>
          <a:xfrm>
            <a:off x="8737417" y="2620235"/>
            <a:ext cx="3001501" cy="1198004"/>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3/</a:t>
            </a:r>
            <a:r>
              <a:rPr lang="ru-RU" dirty="0" smtClean="0"/>
              <a:t>3 </a:t>
            </a:r>
            <a:r>
              <a:rPr lang="en-US" dirty="0" smtClean="0"/>
              <a:t>points. Please place your text here and insert the icon above </a:t>
            </a:r>
          </a:p>
        </p:txBody>
      </p:sp>
      <p:sp>
        <p:nvSpPr>
          <p:cNvPr id="12" name="Text Placeholder 7"/>
          <p:cNvSpPr>
            <a:spLocks noGrp="1"/>
          </p:cNvSpPr>
          <p:nvPr>
            <p:ph type="body" sz="quarter" idx="18" hasCustomPrompt="1"/>
          </p:nvPr>
        </p:nvSpPr>
        <p:spPr>
          <a:xfrm>
            <a:off x="1034472" y="4901111"/>
            <a:ext cx="3037982" cy="119800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smtClean="0"/>
              <a:t>1/</a:t>
            </a:r>
            <a:r>
              <a:rPr lang="ru-RU" dirty="0" smtClean="0"/>
              <a:t>3 </a:t>
            </a:r>
            <a:r>
              <a:rPr lang="en-US" dirty="0" smtClean="0"/>
              <a:t>points. Please place your text here and insert the above</a:t>
            </a:r>
          </a:p>
        </p:txBody>
      </p:sp>
      <p:sp>
        <p:nvSpPr>
          <p:cNvPr id="13" name="Text Placeholder 7"/>
          <p:cNvSpPr>
            <a:spLocks noGrp="1"/>
          </p:cNvSpPr>
          <p:nvPr>
            <p:ph type="body" sz="quarter" idx="19" hasCustomPrompt="1"/>
          </p:nvPr>
        </p:nvSpPr>
        <p:spPr>
          <a:xfrm>
            <a:off x="4885944" y="4901111"/>
            <a:ext cx="3037982" cy="1198004"/>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2/</a:t>
            </a:r>
            <a:r>
              <a:rPr lang="ru-RU" dirty="0" smtClean="0"/>
              <a:t>3 </a:t>
            </a:r>
            <a:r>
              <a:rPr lang="en-US" dirty="0" smtClean="0"/>
              <a:t>points. Please place your text here and insert the icon above</a:t>
            </a:r>
          </a:p>
        </p:txBody>
      </p:sp>
      <p:sp>
        <p:nvSpPr>
          <p:cNvPr id="14" name="Text Placeholder 7"/>
          <p:cNvSpPr>
            <a:spLocks noGrp="1"/>
          </p:cNvSpPr>
          <p:nvPr>
            <p:ph type="body" sz="quarter" idx="20" hasCustomPrompt="1"/>
          </p:nvPr>
        </p:nvSpPr>
        <p:spPr>
          <a:xfrm>
            <a:off x="8737417" y="4901111"/>
            <a:ext cx="3001501" cy="1198004"/>
          </a:xfrm>
          <a:prstGeom prst="rect">
            <a:avLst/>
          </a:prstGeom>
        </p:spPr>
        <p:txBody>
          <a:bodyPr/>
          <a:lstStyle>
            <a:lvl1pPr marL="0" indent="0">
              <a:buNone/>
              <a:defRPr sz="1600" baseline="0">
                <a:latin typeface="Arial" panose="020B0604020202020204" pitchFamily="34" charset="0"/>
                <a:cs typeface="Arial" panose="020B0604020202020204" pitchFamily="34" charset="0"/>
              </a:defRPr>
            </a:lvl1pPr>
          </a:lstStyle>
          <a:p>
            <a:pPr lvl="0"/>
            <a:r>
              <a:rPr lang="en-US" dirty="0" smtClean="0"/>
              <a:t>3/</a:t>
            </a:r>
            <a:r>
              <a:rPr lang="ru-RU" dirty="0" smtClean="0"/>
              <a:t>3 </a:t>
            </a:r>
            <a:r>
              <a:rPr lang="en-US" dirty="0" smtClean="0"/>
              <a:t>points. Please place your text here and insert the icon above </a:t>
            </a:r>
          </a:p>
        </p:txBody>
      </p:sp>
      <p:sp>
        <p:nvSpPr>
          <p:cNvPr id="15" name="Picture Placeholder 13"/>
          <p:cNvSpPr>
            <a:spLocks noGrp="1"/>
          </p:cNvSpPr>
          <p:nvPr>
            <p:ph type="pic" sz="quarter" idx="21" hasCustomPrompt="1"/>
          </p:nvPr>
        </p:nvSpPr>
        <p:spPr>
          <a:xfrm>
            <a:off x="1034473" y="419602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6" name="Picture Placeholder 13"/>
          <p:cNvSpPr>
            <a:spLocks noGrp="1"/>
          </p:cNvSpPr>
          <p:nvPr>
            <p:ph type="pic" sz="quarter" idx="22" hasCustomPrompt="1"/>
          </p:nvPr>
        </p:nvSpPr>
        <p:spPr>
          <a:xfrm>
            <a:off x="4885945" y="419602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7" name="Picture Placeholder 13"/>
          <p:cNvSpPr>
            <a:spLocks noGrp="1"/>
          </p:cNvSpPr>
          <p:nvPr>
            <p:ph type="pic" sz="quarter" idx="23" hasCustomPrompt="1"/>
          </p:nvPr>
        </p:nvSpPr>
        <p:spPr>
          <a:xfrm>
            <a:off x="8737418" y="4196027"/>
            <a:ext cx="523554" cy="52479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8"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904892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Title 1"/>
          <p:cNvSpPr>
            <a:spLocks noGrp="1"/>
          </p:cNvSpPr>
          <p:nvPr>
            <p:ph type="title" hasCustomPrompt="1"/>
          </p:nvPr>
        </p:nvSpPr>
        <p:spPr>
          <a:xfrm>
            <a:off x="834140" y="365123"/>
            <a:ext cx="10904779"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14" name="Text Placeholder 7"/>
          <p:cNvSpPr>
            <a:spLocks noGrp="1"/>
          </p:cNvSpPr>
          <p:nvPr>
            <p:ph type="body" sz="quarter" idx="12" hasCustomPrompt="1"/>
          </p:nvPr>
        </p:nvSpPr>
        <p:spPr>
          <a:xfrm>
            <a:off x="1034472" y="3835509"/>
            <a:ext cx="3037982" cy="195569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smtClean="0"/>
              <a:t>1/</a:t>
            </a:r>
            <a:r>
              <a:rPr lang="ru-RU" dirty="0" smtClean="0"/>
              <a:t>3 </a:t>
            </a:r>
            <a:r>
              <a:rPr lang="en-US" dirty="0" smtClean="0"/>
              <a:t>points. Please place your text here and insert the above</a:t>
            </a:r>
          </a:p>
        </p:txBody>
      </p:sp>
      <p:sp>
        <p:nvSpPr>
          <p:cNvPr id="15" name="Text Placeholder 7"/>
          <p:cNvSpPr>
            <a:spLocks noGrp="1"/>
          </p:cNvSpPr>
          <p:nvPr>
            <p:ph type="body" sz="quarter" idx="13" hasCustomPrompt="1"/>
          </p:nvPr>
        </p:nvSpPr>
        <p:spPr>
          <a:xfrm>
            <a:off x="4885944" y="3835509"/>
            <a:ext cx="3037982"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a:t>
            </a:r>
            <a:r>
              <a:rPr lang="ru-RU" dirty="0" smtClean="0"/>
              <a:t>3 </a:t>
            </a:r>
            <a:r>
              <a:rPr lang="en-US" dirty="0" smtClean="0"/>
              <a:t>points. Please place your text here and insert the icon above</a:t>
            </a:r>
          </a:p>
        </p:txBody>
      </p:sp>
      <p:sp>
        <p:nvSpPr>
          <p:cNvPr id="16" name="Text Placeholder 7"/>
          <p:cNvSpPr>
            <a:spLocks noGrp="1"/>
          </p:cNvSpPr>
          <p:nvPr>
            <p:ph type="body" sz="quarter" idx="14" hasCustomPrompt="1"/>
          </p:nvPr>
        </p:nvSpPr>
        <p:spPr>
          <a:xfrm>
            <a:off x="8737417" y="3835509"/>
            <a:ext cx="3001501"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a:t>
            </a:r>
            <a:r>
              <a:rPr lang="ru-RU" dirty="0" smtClean="0"/>
              <a:t>3 </a:t>
            </a:r>
            <a:r>
              <a:rPr lang="en-US" dirty="0" smtClean="0"/>
              <a:t>points. Please place your text here and insert the icon above </a:t>
            </a:r>
          </a:p>
        </p:txBody>
      </p:sp>
      <p:sp>
        <p:nvSpPr>
          <p:cNvPr id="17" name="Picture Placeholder 13"/>
          <p:cNvSpPr>
            <a:spLocks noGrp="1"/>
          </p:cNvSpPr>
          <p:nvPr>
            <p:ph type="pic" sz="quarter" idx="15" hasCustomPrompt="1"/>
          </p:nvPr>
        </p:nvSpPr>
        <p:spPr>
          <a:xfrm>
            <a:off x="103447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8" name="Picture Placeholder 13"/>
          <p:cNvSpPr>
            <a:spLocks noGrp="1"/>
          </p:cNvSpPr>
          <p:nvPr>
            <p:ph type="pic" sz="quarter" idx="16" hasCustomPrompt="1"/>
          </p:nvPr>
        </p:nvSpPr>
        <p:spPr>
          <a:xfrm>
            <a:off x="4885944"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9" name="Picture Placeholder 13"/>
          <p:cNvSpPr>
            <a:spLocks noGrp="1"/>
          </p:cNvSpPr>
          <p:nvPr>
            <p:ph type="pic" sz="quarter" idx="17" hasCustomPrompt="1"/>
          </p:nvPr>
        </p:nvSpPr>
        <p:spPr>
          <a:xfrm>
            <a:off x="8737417"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pic>
        <p:nvPicPr>
          <p:cNvPr id="12" name="Picture 11" descr="ÐÐ¾ÑÐ¾Ð¶ÐµÐµ Ð¸Ð·Ð¾Ð±ÑÐ°Ð¶ÐµÐ½Ð¸Ðµ"/>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6200000">
            <a:off x="4346806" y="3820411"/>
            <a:ext cx="264786" cy="4405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ÐÐ¾ÑÐ¾Ð¶ÐµÐµ Ð¸Ð·Ð¾Ð±ÑÐ°Ð¶ÐµÐ½Ð¸Ðµ"/>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6200000">
            <a:off x="8198278" y="3820412"/>
            <a:ext cx="264786" cy="440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Title 1"/>
          <p:cNvSpPr>
            <a:spLocks noGrp="1"/>
          </p:cNvSpPr>
          <p:nvPr>
            <p:ph type="title" hasCustomPrompt="1"/>
          </p:nvPr>
        </p:nvSpPr>
        <p:spPr>
          <a:xfrm>
            <a:off x="834140" y="365123"/>
            <a:ext cx="10904778"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6" name="Text Placeholder 7"/>
          <p:cNvSpPr>
            <a:spLocks noGrp="1"/>
          </p:cNvSpPr>
          <p:nvPr>
            <p:ph type="body" sz="quarter" idx="12" hasCustomPrompt="1"/>
          </p:nvPr>
        </p:nvSpPr>
        <p:spPr>
          <a:xfrm>
            <a:off x="1034472"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1/4</a:t>
            </a:r>
            <a:r>
              <a:rPr lang="ru-RU" dirty="0" smtClean="0"/>
              <a:t> </a:t>
            </a:r>
            <a:r>
              <a:rPr lang="en-US" dirty="0" smtClean="0"/>
              <a:t>points. Please place your text here and insert the icon above</a:t>
            </a:r>
          </a:p>
        </p:txBody>
      </p:sp>
      <p:sp>
        <p:nvSpPr>
          <p:cNvPr id="7" name="Text Placeholder 7"/>
          <p:cNvSpPr>
            <a:spLocks noGrp="1"/>
          </p:cNvSpPr>
          <p:nvPr>
            <p:ph type="body" sz="quarter" idx="13" hasCustomPrompt="1"/>
          </p:nvPr>
        </p:nvSpPr>
        <p:spPr>
          <a:xfrm>
            <a:off x="3837271"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2/4</a:t>
            </a:r>
            <a:r>
              <a:rPr lang="ru-RU" dirty="0" smtClean="0"/>
              <a:t> </a:t>
            </a:r>
            <a:r>
              <a:rPr lang="en-US" dirty="0" smtClean="0"/>
              <a:t>points. Please place your text here and insert the icon above</a:t>
            </a:r>
          </a:p>
        </p:txBody>
      </p:sp>
      <p:sp>
        <p:nvSpPr>
          <p:cNvPr id="8" name="Text Placeholder 7"/>
          <p:cNvSpPr>
            <a:spLocks noGrp="1"/>
          </p:cNvSpPr>
          <p:nvPr>
            <p:ph type="body" sz="quarter" idx="14" hasCustomPrompt="1"/>
          </p:nvPr>
        </p:nvSpPr>
        <p:spPr>
          <a:xfrm>
            <a:off x="6659832" y="3835509"/>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3/4</a:t>
            </a:r>
            <a:r>
              <a:rPr lang="ru-RU" dirty="0" smtClean="0"/>
              <a:t> </a:t>
            </a:r>
            <a:r>
              <a:rPr lang="en-US" dirty="0" smtClean="0"/>
              <a:t>points. Please place your text here and insert the icon above</a:t>
            </a:r>
          </a:p>
        </p:txBody>
      </p:sp>
      <p:sp>
        <p:nvSpPr>
          <p:cNvPr id="9" name="Text Placeholder 7"/>
          <p:cNvSpPr>
            <a:spLocks noGrp="1"/>
          </p:cNvSpPr>
          <p:nvPr>
            <p:ph type="body" sz="quarter" idx="15" hasCustomPrompt="1"/>
          </p:nvPr>
        </p:nvSpPr>
        <p:spPr>
          <a:xfrm>
            <a:off x="9462631" y="3835510"/>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4/4</a:t>
            </a:r>
            <a:r>
              <a:rPr lang="ru-RU" dirty="0" smtClean="0"/>
              <a:t> </a:t>
            </a:r>
            <a:r>
              <a:rPr lang="en-US" dirty="0" smtClean="0"/>
              <a:t>points. Please place your text here and insert the icon above</a:t>
            </a:r>
          </a:p>
        </p:txBody>
      </p:sp>
      <p:sp>
        <p:nvSpPr>
          <p:cNvPr id="10" name="Picture Placeholder 13"/>
          <p:cNvSpPr>
            <a:spLocks noGrp="1"/>
          </p:cNvSpPr>
          <p:nvPr>
            <p:ph type="pic" sz="quarter" idx="16" hasCustomPrompt="1"/>
          </p:nvPr>
        </p:nvSpPr>
        <p:spPr>
          <a:xfrm>
            <a:off x="103447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1" name="Picture Placeholder 13"/>
          <p:cNvSpPr>
            <a:spLocks noGrp="1"/>
          </p:cNvSpPr>
          <p:nvPr>
            <p:ph type="pic" sz="quarter" idx="17" hasCustomPrompt="1"/>
          </p:nvPr>
        </p:nvSpPr>
        <p:spPr>
          <a:xfrm>
            <a:off x="3837271"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2" name="Picture Placeholder 13"/>
          <p:cNvSpPr>
            <a:spLocks noGrp="1"/>
          </p:cNvSpPr>
          <p:nvPr>
            <p:ph type="pic" sz="quarter" idx="18" hasCustomPrompt="1"/>
          </p:nvPr>
        </p:nvSpPr>
        <p:spPr>
          <a:xfrm>
            <a:off x="6659832"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3" name="Picture Placeholder 13"/>
          <p:cNvSpPr>
            <a:spLocks noGrp="1"/>
          </p:cNvSpPr>
          <p:nvPr>
            <p:ph type="pic" sz="quarter" idx="19" hasCustomPrompt="1"/>
          </p:nvPr>
        </p:nvSpPr>
        <p:spPr>
          <a:xfrm>
            <a:off x="9462631" y="2934426"/>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pic>
        <p:nvPicPr>
          <p:cNvPr id="14" name="Picture 13" descr="ÐÐ¾ÑÐ¾Ð¶ÐµÐµ Ð¸Ð·Ð¾Ð±ÑÐ°Ð¶ÐµÐ½Ð¸Ðµ"/>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6200000">
            <a:off x="3444508" y="3828340"/>
            <a:ext cx="264786" cy="4405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ÐÐ¾ÑÐ¾Ð¶ÐµÐµ Ð¸Ð·Ð¾Ð±ÑÐ°Ð¶ÐµÐ½Ð¸Ðµ"/>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6200000">
            <a:off x="6254302" y="3820412"/>
            <a:ext cx="264786" cy="4405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ÐÐ¾ÑÐ¾Ð¶ÐµÐµ Ð¸Ð·Ð¾Ð±ÑÐ°Ð¶ÐµÐ½Ð¸Ðµ"/>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6200000">
            <a:off x="9066982" y="3820412"/>
            <a:ext cx="264786" cy="44056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703484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 + green: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Title 1"/>
          <p:cNvSpPr>
            <a:spLocks noGrp="1"/>
          </p:cNvSpPr>
          <p:nvPr>
            <p:ph type="title" hasCustomPrompt="1"/>
          </p:nvPr>
        </p:nvSpPr>
        <p:spPr>
          <a:xfrm>
            <a:off x="834140" y="365123"/>
            <a:ext cx="10904778"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6" name="Rectangle 5"/>
          <p:cNvSpPr/>
          <p:nvPr userDrawn="1"/>
        </p:nvSpPr>
        <p:spPr>
          <a:xfrm>
            <a:off x="834139" y="2880360"/>
            <a:ext cx="11029310" cy="3977640"/>
          </a:xfrm>
          <a:prstGeom prst="rect">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2" hasCustomPrompt="1"/>
          </p:nvPr>
        </p:nvSpPr>
        <p:spPr>
          <a:xfrm>
            <a:off x="1034472" y="3007604"/>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1/4</a:t>
            </a:r>
            <a:r>
              <a:rPr lang="ru-RU" dirty="0" smtClean="0"/>
              <a:t> </a:t>
            </a:r>
            <a:r>
              <a:rPr lang="en-US" dirty="0" smtClean="0"/>
              <a:t>points. Please place your text here and insert the icon above</a:t>
            </a:r>
          </a:p>
        </p:txBody>
      </p:sp>
      <p:sp>
        <p:nvSpPr>
          <p:cNvPr id="8" name="Text Placeholder 7"/>
          <p:cNvSpPr>
            <a:spLocks noGrp="1"/>
          </p:cNvSpPr>
          <p:nvPr>
            <p:ph type="body" sz="quarter" idx="13" hasCustomPrompt="1"/>
          </p:nvPr>
        </p:nvSpPr>
        <p:spPr>
          <a:xfrm>
            <a:off x="3837271" y="3007604"/>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2/4</a:t>
            </a:r>
            <a:r>
              <a:rPr lang="ru-RU" dirty="0" smtClean="0"/>
              <a:t> </a:t>
            </a:r>
            <a:r>
              <a:rPr lang="en-US" dirty="0" smtClean="0"/>
              <a:t>points. Please place your text here and insert the icon above</a:t>
            </a:r>
          </a:p>
        </p:txBody>
      </p:sp>
      <p:sp>
        <p:nvSpPr>
          <p:cNvPr id="9" name="Text Placeholder 7"/>
          <p:cNvSpPr>
            <a:spLocks noGrp="1"/>
          </p:cNvSpPr>
          <p:nvPr>
            <p:ph type="body" sz="quarter" idx="14" hasCustomPrompt="1"/>
          </p:nvPr>
        </p:nvSpPr>
        <p:spPr>
          <a:xfrm>
            <a:off x="6659832" y="3007604"/>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3/4</a:t>
            </a:r>
            <a:r>
              <a:rPr lang="ru-RU" dirty="0" smtClean="0"/>
              <a:t> </a:t>
            </a:r>
            <a:r>
              <a:rPr lang="en-US" dirty="0" smtClean="0"/>
              <a:t>points. Please place your text here and insert the icon above</a:t>
            </a:r>
          </a:p>
        </p:txBody>
      </p:sp>
      <p:sp>
        <p:nvSpPr>
          <p:cNvPr id="10" name="Text Placeholder 7"/>
          <p:cNvSpPr>
            <a:spLocks noGrp="1"/>
          </p:cNvSpPr>
          <p:nvPr>
            <p:ph type="body" sz="quarter" idx="15" hasCustomPrompt="1"/>
          </p:nvPr>
        </p:nvSpPr>
        <p:spPr>
          <a:xfrm>
            <a:off x="9462631" y="3007605"/>
            <a:ext cx="2276287"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4/4</a:t>
            </a:r>
            <a:r>
              <a:rPr lang="ru-RU" dirty="0" smtClean="0"/>
              <a:t> </a:t>
            </a:r>
            <a:r>
              <a:rPr lang="en-US" dirty="0" smtClean="0"/>
              <a:t>points. Please place your text here and insert the icon above</a:t>
            </a:r>
          </a:p>
        </p:txBody>
      </p:sp>
      <p:sp>
        <p:nvSpPr>
          <p:cNvPr id="11" name="Picture Placeholder 13"/>
          <p:cNvSpPr>
            <a:spLocks noGrp="1"/>
          </p:cNvSpPr>
          <p:nvPr>
            <p:ph type="pic" sz="quarter" idx="16" hasCustomPrompt="1"/>
          </p:nvPr>
        </p:nvSpPr>
        <p:spPr>
          <a:xfrm>
            <a:off x="1034472" y="2106521"/>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2" name="Picture Placeholder 13"/>
          <p:cNvSpPr>
            <a:spLocks noGrp="1"/>
          </p:cNvSpPr>
          <p:nvPr>
            <p:ph type="pic" sz="quarter" idx="17" hasCustomPrompt="1"/>
          </p:nvPr>
        </p:nvSpPr>
        <p:spPr>
          <a:xfrm>
            <a:off x="3837271" y="2106521"/>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3" name="Picture Placeholder 13"/>
          <p:cNvSpPr>
            <a:spLocks noGrp="1"/>
          </p:cNvSpPr>
          <p:nvPr>
            <p:ph type="pic" sz="quarter" idx="18" hasCustomPrompt="1"/>
          </p:nvPr>
        </p:nvSpPr>
        <p:spPr>
          <a:xfrm>
            <a:off x="6659832" y="2106521"/>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4" name="Picture Placeholder 13"/>
          <p:cNvSpPr>
            <a:spLocks noGrp="1"/>
          </p:cNvSpPr>
          <p:nvPr>
            <p:ph type="pic" sz="quarter" idx="19" hasCustomPrompt="1"/>
          </p:nvPr>
        </p:nvSpPr>
        <p:spPr>
          <a:xfrm>
            <a:off x="9462631" y="2106521"/>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Tree>
    <p:extLst>
      <p:ext uri="{BB962C8B-B14F-4D97-AF65-F5344CB8AC3E}">
        <p14:creationId xmlns:p14="http://schemas.microsoft.com/office/powerpoint/2010/main" val="192717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 + green: 3">
    <p:spTree>
      <p:nvGrpSpPr>
        <p:cNvPr id="1" name=""/>
        <p:cNvGrpSpPr/>
        <p:nvPr/>
      </p:nvGrpSpPr>
      <p:grpSpPr>
        <a:xfrm>
          <a:off x="0" y="0"/>
          <a:ext cx="0" cy="0"/>
          <a:chOff x="0" y="0"/>
          <a:chExt cx="0" cy="0"/>
        </a:xfrm>
      </p:grpSpPr>
      <p:sp>
        <p:nvSpPr>
          <p:cNvPr id="13" name="Rectangle 12"/>
          <p:cNvSpPr/>
          <p:nvPr userDrawn="1"/>
        </p:nvSpPr>
        <p:spPr>
          <a:xfrm>
            <a:off x="834139" y="2880360"/>
            <a:ext cx="11029310" cy="3977640"/>
          </a:xfrm>
          <a:prstGeom prst="rect">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59C5143D-9E5D-4449-A0CA-800E45F0AC26}" type="slidenum">
              <a:rPr lang="en-US" smtClean="0"/>
              <a:pPr/>
              <a:t>‹#›</a:t>
            </a:fld>
            <a:endParaRPr lang="en-US"/>
          </a:p>
        </p:txBody>
      </p:sp>
      <p:sp>
        <p:nvSpPr>
          <p:cNvPr id="5" name="Title 1"/>
          <p:cNvSpPr>
            <a:spLocks noGrp="1"/>
          </p:cNvSpPr>
          <p:nvPr>
            <p:ph type="title" hasCustomPrompt="1"/>
          </p:nvPr>
        </p:nvSpPr>
        <p:spPr>
          <a:xfrm>
            <a:off x="834140" y="365123"/>
            <a:ext cx="10904778" cy="959179"/>
          </a:xfrm>
          <a:prstGeom prst="rect">
            <a:avLst/>
          </a:prstGeom>
        </p:spPr>
        <p:txBody>
          <a:bodyPr anchor="t">
            <a:noAutofit/>
          </a:bodyPr>
          <a:lstStyle>
            <a:lvl1pPr>
              <a:defRPr sz="3200" b="1">
                <a:latin typeface="Arial" panose="020B0604020202020204" pitchFamily="34" charset="0"/>
                <a:cs typeface="Arial" panose="020B0604020202020204" pitchFamily="34" charset="0"/>
              </a:defRPr>
            </a:lvl1pPr>
          </a:lstStyle>
          <a:p>
            <a:r>
              <a:rPr lang="en-US" dirty="0" smtClean="0"/>
              <a:t>This is the message of this slide</a:t>
            </a:r>
            <a:br>
              <a:rPr lang="en-US" dirty="0" smtClean="0"/>
            </a:br>
            <a:r>
              <a:rPr lang="en-US" dirty="0" smtClean="0"/>
              <a:t>You can write it in one or two lines </a:t>
            </a:r>
            <a:endParaRPr lang="en-US" dirty="0"/>
          </a:p>
        </p:txBody>
      </p:sp>
      <p:sp>
        <p:nvSpPr>
          <p:cNvPr id="7" name="Text Placeholder 7"/>
          <p:cNvSpPr>
            <a:spLocks noGrp="1"/>
          </p:cNvSpPr>
          <p:nvPr>
            <p:ph type="body" sz="quarter" idx="12" hasCustomPrompt="1"/>
          </p:nvPr>
        </p:nvSpPr>
        <p:spPr>
          <a:xfrm>
            <a:off x="1034472" y="2958176"/>
            <a:ext cx="3037982" cy="195569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smtClean="0"/>
              <a:t>1/</a:t>
            </a:r>
            <a:r>
              <a:rPr lang="ru-RU" dirty="0" smtClean="0"/>
              <a:t>3 </a:t>
            </a:r>
            <a:r>
              <a:rPr lang="en-US" dirty="0" smtClean="0"/>
              <a:t>points. Please place your text here and insert the above</a:t>
            </a:r>
          </a:p>
        </p:txBody>
      </p:sp>
      <p:sp>
        <p:nvSpPr>
          <p:cNvPr id="8" name="Text Placeholder 7"/>
          <p:cNvSpPr>
            <a:spLocks noGrp="1"/>
          </p:cNvSpPr>
          <p:nvPr>
            <p:ph type="body" sz="quarter" idx="13" hasCustomPrompt="1"/>
          </p:nvPr>
        </p:nvSpPr>
        <p:spPr>
          <a:xfrm>
            <a:off x="4885944" y="2958176"/>
            <a:ext cx="3037982"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2/</a:t>
            </a:r>
            <a:r>
              <a:rPr lang="ru-RU" dirty="0" smtClean="0"/>
              <a:t>3 </a:t>
            </a:r>
            <a:r>
              <a:rPr lang="en-US" dirty="0" smtClean="0"/>
              <a:t>points. Please place your text here and insert the icon above</a:t>
            </a:r>
          </a:p>
        </p:txBody>
      </p:sp>
      <p:sp>
        <p:nvSpPr>
          <p:cNvPr id="9" name="Text Placeholder 7"/>
          <p:cNvSpPr>
            <a:spLocks noGrp="1"/>
          </p:cNvSpPr>
          <p:nvPr>
            <p:ph type="body" sz="quarter" idx="14" hasCustomPrompt="1"/>
          </p:nvPr>
        </p:nvSpPr>
        <p:spPr>
          <a:xfrm>
            <a:off x="8737417" y="2958176"/>
            <a:ext cx="3001501" cy="1955691"/>
          </a:xfrm>
          <a:prstGeom prst="rect">
            <a:avLst/>
          </a:prstGeom>
        </p:spPr>
        <p:txBody>
          <a:bodyPr/>
          <a:lstStyle>
            <a:lvl1pPr marL="0" indent="0">
              <a:buNone/>
              <a:defRPr sz="2000" baseline="0">
                <a:latin typeface="Arial" panose="020B0604020202020204" pitchFamily="34" charset="0"/>
                <a:cs typeface="Arial" panose="020B0604020202020204" pitchFamily="34" charset="0"/>
              </a:defRPr>
            </a:lvl1pPr>
          </a:lstStyle>
          <a:p>
            <a:pPr lvl="0"/>
            <a:r>
              <a:rPr lang="en-US" dirty="0" smtClean="0"/>
              <a:t>3/</a:t>
            </a:r>
            <a:r>
              <a:rPr lang="ru-RU" dirty="0" smtClean="0"/>
              <a:t>3 </a:t>
            </a:r>
            <a:r>
              <a:rPr lang="en-US" dirty="0" smtClean="0"/>
              <a:t>points. Please place your text here and insert the icon above </a:t>
            </a:r>
          </a:p>
        </p:txBody>
      </p:sp>
      <p:sp>
        <p:nvSpPr>
          <p:cNvPr id="10" name="Picture Placeholder 13"/>
          <p:cNvSpPr>
            <a:spLocks noGrp="1"/>
          </p:cNvSpPr>
          <p:nvPr>
            <p:ph type="pic" sz="quarter" idx="15" hasCustomPrompt="1"/>
          </p:nvPr>
        </p:nvSpPr>
        <p:spPr>
          <a:xfrm>
            <a:off x="1034472" y="2057093"/>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1" name="Picture Placeholder 13"/>
          <p:cNvSpPr>
            <a:spLocks noGrp="1"/>
          </p:cNvSpPr>
          <p:nvPr>
            <p:ph type="pic" sz="quarter" idx="16" hasCustomPrompt="1"/>
          </p:nvPr>
        </p:nvSpPr>
        <p:spPr>
          <a:xfrm>
            <a:off x="4885944" y="2057093"/>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
        <p:nvSpPr>
          <p:cNvPr id="12" name="Picture Placeholder 13"/>
          <p:cNvSpPr>
            <a:spLocks noGrp="1"/>
          </p:cNvSpPr>
          <p:nvPr>
            <p:ph type="pic" sz="quarter" idx="17" hasCustomPrompt="1"/>
          </p:nvPr>
        </p:nvSpPr>
        <p:spPr>
          <a:xfrm>
            <a:off x="8737417" y="2057093"/>
            <a:ext cx="669925" cy="67151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lang="en-US" sz="120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icon</a:t>
            </a:r>
            <a:endParaRPr lang="en-US" dirty="0"/>
          </a:p>
        </p:txBody>
      </p:sp>
    </p:spTree>
    <p:extLst>
      <p:ext uri="{BB962C8B-B14F-4D97-AF65-F5344CB8AC3E}">
        <p14:creationId xmlns:p14="http://schemas.microsoft.com/office/powerpoint/2010/main" val="278812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Text Placeholder 7"/>
          <p:cNvSpPr>
            <a:spLocks noGrp="1"/>
          </p:cNvSpPr>
          <p:nvPr>
            <p:ph type="body" sz="quarter" idx="10" hasCustomPrompt="1"/>
          </p:nvPr>
        </p:nvSpPr>
        <p:spPr>
          <a:xfrm>
            <a:off x="4952416" y="2047258"/>
            <a:ext cx="5803900" cy="1960372"/>
          </a:xfrm>
          <a:prstGeom prst="rect">
            <a:avLst/>
          </a:prstGeom>
        </p:spPr>
        <p:txBody>
          <a:bodyPr/>
          <a:lstStyle>
            <a:lvl1pPr marL="0" indent="0">
              <a:spcBef>
                <a:spcPts val="0"/>
              </a:spcBef>
              <a:buNone/>
              <a:defRPr sz="6600" b="1" baseline="0">
                <a:latin typeface="Arial" panose="020B0604020202020204" pitchFamily="34" charset="0"/>
                <a:cs typeface="Arial" panose="020B0604020202020204" pitchFamily="34" charset="0"/>
              </a:defRPr>
            </a:lvl1pPr>
          </a:lstStyle>
          <a:p>
            <a:pPr lvl="0"/>
            <a:r>
              <a:rPr lang="en-US" dirty="0" smtClean="0"/>
              <a:t>Name Surname</a:t>
            </a:r>
          </a:p>
        </p:txBody>
      </p:sp>
      <p:sp>
        <p:nvSpPr>
          <p:cNvPr id="9" name="Text Placeholder 7"/>
          <p:cNvSpPr>
            <a:spLocks noGrp="1"/>
          </p:cNvSpPr>
          <p:nvPr>
            <p:ph type="body" sz="quarter" idx="15" hasCustomPrompt="1"/>
          </p:nvPr>
        </p:nvSpPr>
        <p:spPr>
          <a:xfrm>
            <a:off x="6116583" y="4190514"/>
            <a:ext cx="4639733" cy="394128"/>
          </a:xfrm>
          <a:prstGeom prst="rect">
            <a:avLst/>
          </a:prstGeom>
        </p:spPr>
        <p:txBody>
          <a:bodyPr wrap="square"/>
          <a:lstStyle>
            <a:lvl1pPr marL="0" indent="0">
              <a:spcBef>
                <a:spcPts val="0"/>
              </a:spcBef>
              <a:buNone/>
              <a:defRPr sz="2400" baseline="0">
                <a:latin typeface="Arial" panose="020B0604020202020204" pitchFamily="34" charset="0"/>
                <a:cs typeface="Arial" panose="020B0604020202020204" pitchFamily="34" charset="0"/>
              </a:defRPr>
            </a:lvl1pPr>
          </a:lstStyle>
          <a:p>
            <a:pPr lvl="0"/>
            <a:r>
              <a:rPr lang="en-US" dirty="0" smtClean="0"/>
              <a:t>Occupation</a:t>
            </a:r>
          </a:p>
        </p:txBody>
      </p:sp>
      <p:sp>
        <p:nvSpPr>
          <p:cNvPr id="10" name="Text Placeholder 7"/>
          <p:cNvSpPr>
            <a:spLocks noGrp="1"/>
          </p:cNvSpPr>
          <p:nvPr>
            <p:ph type="body" sz="quarter" idx="16" hasCustomPrompt="1"/>
          </p:nvPr>
        </p:nvSpPr>
        <p:spPr>
          <a:xfrm>
            <a:off x="6116583" y="5117646"/>
            <a:ext cx="4639733" cy="1383359"/>
          </a:xfrm>
          <a:prstGeom prst="rect">
            <a:avLst/>
          </a:prstGeom>
        </p:spPr>
        <p:txBody>
          <a:bodyPr/>
          <a:lstStyle>
            <a:lvl1pPr marL="0" indent="0">
              <a:spcBef>
                <a:spcPts val="0"/>
              </a:spcBef>
              <a:buNone/>
              <a:defRPr sz="2000" baseline="0">
                <a:latin typeface="Arial" panose="020B0604020202020204" pitchFamily="34" charset="0"/>
                <a:cs typeface="Arial" panose="020B0604020202020204" pitchFamily="34" charset="0"/>
              </a:defRPr>
            </a:lvl1pPr>
          </a:lstStyle>
          <a:p>
            <a:pPr lvl="0"/>
            <a:r>
              <a:rPr lang="en-US" dirty="0" smtClean="0"/>
              <a:t>Additional information</a:t>
            </a:r>
          </a:p>
        </p:txBody>
      </p:sp>
      <p:sp>
        <p:nvSpPr>
          <p:cNvPr id="11" name="Picture Placeholder 14"/>
          <p:cNvSpPr>
            <a:spLocks noGrp="1"/>
          </p:cNvSpPr>
          <p:nvPr>
            <p:ph type="pic" sz="quarter" idx="17" hasCustomPrompt="1"/>
          </p:nvPr>
        </p:nvSpPr>
        <p:spPr>
          <a:xfrm>
            <a:off x="1018584" y="1101667"/>
            <a:ext cx="3481387" cy="3482975"/>
          </a:xfrm>
          <a:prstGeom prst="rect">
            <a:avLst/>
          </a:prstGeom>
        </p:spPr>
        <p:txBody>
          <a:bodyPr/>
          <a:lstStyle>
            <a:lvl1pPr>
              <a:defRPr sz="160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13" name="Pie 12"/>
          <p:cNvSpPr/>
          <p:nvPr userDrawn="1"/>
        </p:nvSpPr>
        <p:spPr>
          <a:xfrm>
            <a:off x="10194586" y="-1997414"/>
            <a:ext cx="3994827" cy="3994827"/>
          </a:xfrm>
          <a:prstGeom prst="pie">
            <a:avLst>
              <a:gd name="adj1" fmla="val 5396160"/>
              <a:gd name="adj2" fmla="val 108090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extLst>
      <p:ext uri="{BB962C8B-B14F-4D97-AF65-F5344CB8AC3E}">
        <p14:creationId xmlns:p14="http://schemas.microsoft.com/office/powerpoint/2010/main" val="366510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portant message: 1">
    <p:spTree>
      <p:nvGrpSpPr>
        <p:cNvPr id="1" name=""/>
        <p:cNvGrpSpPr/>
        <p:nvPr/>
      </p:nvGrpSpPr>
      <p:grpSpPr>
        <a:xfrm>
          <a:off x="0" y="0"/>
          <a:ext cx="0" cy="0"/>
          <a:chOff x="0" y="0"/>
          <a:chExt cx="0" cy="0"/>
        </a:xfrm>
      </p:grpSpPr>
      <p:sp>
        <p:nvSpPr>
          <p:cNvPr id="5" name="Block Arc 4"/>
          <p:cNvSpPr/>
          <p:nvPr userDrawn="1"/>
        </p:nvSpPr>
        <p:spPr>
          <a:xfrm rot="5400000">
            <a:off x="-3466021" y="101"/>
            <a:ext cx="6857899" cy="6857899"/>
          </a:xfrm>
          <a:prstGeom prst="blockArc">
            <a:avLst>
              <a:gd name="adj1" fmla="val 10800000"/>
              <a:gd name="adj2" fmla="val 148"/>
              <a:gd name="adj3" fmla="val 49831"/>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 Placeholder 10"/>
          <p:cNvSpPr>
            <a:spLocks noGrp="1"/>
          </p:cNvSpPr>
          <p:nvPr>
            <p:ph type="body" sz="quarter" idx="12" hasCustomPrompt="1"/>
          </p:nvPr>
        </p:nvSpPr>
        <p:spPr>
          <a:xfrm>
            <a:off x="1288657" y="3048767"/>
            <a:ext cx="9631591" cy="1006429"/>
          </a:xfrm>
          <a:prstGeom prst="rect">
            <a:avLst/>
          </a:prstGeom>
          <a:solidFill>
            <a:schemeClr val="tx1"/>
          </a:solidFill>
        </p:spPr>
        <p:txBody>
          <a:bodyPr vert="horz" wrap="none" lIns="91440" tIns="45720" rIns="91440" bIns="45720" rtlCol="0" anchor="t">
            <a:spAutoFit/>
          </a:bodyPr>
          <a:lstStyle>
            <a:lvl1pPr marL="0" indent="0">
              <a:buNone/>
              <a:defRPr lang="en-US" sz="66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but use different shape</a:t>
            </a:r>
            <a:endParaRPr lang="en-US" dirty="0"/>
          </a:p>
        </p:txBody>
      </p:sp>
      <p:sp>
        <p:nvSpPr>
          <p:cNvPr id="7" name="Text Placeholder 12"/>
          <p:cNvSpPr>
            <a:spLocks noGrp="1"/>
          </p:cNvSpPr>
          <p:nvPr>
            <p:ph type="body" sz="quarter" idx="13" hasCustomPrompt="1"/>
          </p:nvPr>
        </p:nvSpPr>
        <p:spPr>
          <a:xfrm>
            <a:off x="1288657" y="4205862"/>
            <a:ext cx="5311840" cy="1006429"/>
          </a:xfrm>
          <a:prstGeom prst="rect">
            <a:avLst/>
          </a:prstGeom>
          <a:solidFill>
            <a:schemeClr val="tx1"/>
          </a:solidFill>
        </p:spPr>
        <p:txBody>
          <a:bodyPr vert="horz" wrap="none" lIns="91440" tIns="45720" rIns="91440" bIns="45720" rtlCol="0" anchor="t">
            <a:spAutoFit/>
          </a:bodyPr>
          <a:lstStyle>
            <a:lvl1pPr marL="0" indent="0">
              <a:buNone/>
              <a:defRPr lang="en-US" sz="66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for each line</a:t>
            </a:r>
          </a:p>
        </p:txBody>
      </p:sp>
      <p:sp>
        <p:nvSpPr>
          <p:cNvPr id="8"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Text Placeholder 15"/>
          <p:cNvSpPr>
            <a:spLocks noGrp="1"/>
          </p:cNvSpPr>
          <p:nvPr>
            <p:ph type="body" sz="quarter" idx="14" hasCustomPrompt="1"/>
          </p:nvPr>
        </p:nvSpPr>
        <p:spPr>
          <a:xfrm>
            <a:off x="1288657" y="1830255"/>
            <a:ext cx="7842981" cy="1006429"/>
          </a:xfrm>
          <a:prstGeom prst="rect">
            <a:avLst/>
          </a:prstGeom>
          <a:solidFill>
            <a:schemeClr val="tx1"/>
          </a:solidFill>
        </p:spPr>
        <p:txBody>
          <a:bodyPr wrap="none">
            <a:spAutoFit/>
          </a:bodyPr>
          <a:lstStyle>
            <a:lvl1pPr marL="0" indent="0">
              <a:buNone/>
              <a:defRPr sz="6600" b="1">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Write any message</a:t>
            </a:r>
            <a:endParaRPr lang="en-US" dirty="0"/>
          </a:p>
        </p:txBody>
      </p:sp>
      <p:sp>
        <p:nvSpPr>
          <p:cNvPr id="3" name="Footer Placeholder 2"/>
          <p:cNvSpPr>
            <a:spLocks noGrp="1"/>
          </p:cNvSpPr>
          <p:nvPr>
            <p:ph type="ftr" sz="quarter" idx="10"/>
          </p:nvPr>
        </p:nvSpPr>
        <p:spPr>
          <a:xfrm rot="16200000">
            <a:off x="-1722437" y="2286001"/>
            <a:ext cx="4206878" cy="365125"/>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C5143D-9E5D-4449-A0CA-800E45F0AC26}" type="slidenum">
              <a:rPr lang="en-US" smtClean="0"/>
              <a:pPr/>
              <a:t>‹#›</a:t>
            </a:fld>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extLst>
      <p:ext uri="{BB962C8B-B14F-4D97-AF65-F5344CB8AC3E}">
        <p14:creationId xmlns:p14="http://schemas.microsoft.com/office/powerpoint/2010/main" val="907307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ortant message: 2">
    <p:spTree>
      <p:nvGrpSpPr>
        <p:cNvPr id="1" name=""/>
        <p:cNvGrpSpPr/>
        <p:nvPr/>
      </p:nvGrpSpPr>
      <p:grpSpPr>
        <a:xfrm>
          <a:off x="0" y="0"/>
          <a:ext cx="0" cy="0"/>
          <a:chOff x="0" y="0"/>
          <a:chExt cx="0" cy="0"/>
        </a:xfrm>
      </p:grpSpPr>
      <p:sp>
        <p:nvSpPr>
          <p:cNvPr id="5" name="Block Arc 4"/>
          <p:cNvSpPr/>
          <p:nvPr userDrawn="1"/>
        </p:nvSpPr>
        <p:spPr>
          <a:xfrm rot="10800000">
            <a:off x="0" y="-6176682"/>
            <a:ext cx="12192000" cy="12192000"/>
          </a:xfrm>
          <a:prstGeom prst="blockArc">
            <a:avLst>
              <a:gd name="adj1" fmla="val 10800000"/>
              <a:gd name="adj2" fmla="val 148"/>
              <a:gd name="adj3" fmla="val 49831"/>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 Placeholder 10"/>
          <p:cNvSpPr>
            <a:spLocks noGrp="1"/>
          </p:cNvSpPr>
          <p:nvPr>
            <p:ph type="body" sz="quarter" idx="12" hasCustomPrompt="1"/>
          </p:nvPr>
        </p:nvSpPr>
        <p:spPr>
          <a:xfrm>
            <a:off x="1288657" y="3048767"/>
            <a:ext cx="9631591" cy="1006429"/>
          </a:xfrm>
          <a:prstGeom prst="rect">
            <a:avLst/>
          </a:prstGeom>
          <a:solidFill>
            <a:schemeClr val="tx1"/>
          </a:solidFill>
        </p:spPr>
        <p:txBody>
          <a:bodyPr vert="horz" wrap="none" lIns="91440" tIns="45720" rIns="91440" bIns="45720" rtlCol="0" anchor="t">
            <a:spAutoFit/>
          </a:bodyPr>
          <a:lstStyle>
            <a:lvl1pPr marL="0" indent="0">
              <a:buNone/>
              <a:defRPr lang="en-US" sz="66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but use different shape</a:t>
            </a:r>
            <a:endParaRPr lang="en-US" dirty="0"/>
          </a:p>
        </p:txBody>
      </p:sp>
      <p:sp>
        <p:nvSpPr>
          <p:cNvPr id="7" name="Text Placeholder 12"/>
          <p:cNvSpPr>
            <a:spLocks noGrp="1"/>
          </p:cNvSpPr>
          <p:nvPr>
            <p:ph type="body" sz="quarter" idx="13" hasCustomPrompt="1"/>
          </p:nvPr>
        </p:nvSpPr>
        <p:spPr>
          <a:xfrm>
            <a:off x="1288657" y="4205862"/>
            <a:ext cx="5311840" cy="1006429"/>
          </a:xfrm>
          <a:prstGeom prst="rect">
            <a:avLst/>
          </a:prstGeom>
          <a:solidFill>
            <a:schemeClr val="tx1"/>
          </a:solidFill>
        </p:spPr>
        <p:txBody>
          <a:bodyPr vert="horz" wrap="none" lIns="91440" tIns="45720" rIns="91440" bIns="45720" rtlCol="0" anchor="t">
            <a:spAutoFit/>
          </a:bodyPr>
          <a:lstStyle>
            <a:lvl1pPr marL="0" indent="0">
              <a:buNone/>
              <a:defRPr lang="en-US" sz="66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for each line</a:t>
            </a:r>
          </a:p>
        </p:txBody>
      </p:sp>
      <p:sp>
        <p:nvSpPr>
          <p:cNvPr id="8"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Text Placeholder 15"/>
          <p:cNvSpPr>
            <a:spLocks noGrp="1"/>
          </p:cNvSpPr>
          <p:nvPr>
            <p:ph type="body" sz="quarter" idx="14" hasCustomPrompt="1"/>
          </p:nvPr>
        </p:nvSpPr>
        <p:spPr>
          <a:xfrm>
            <a:off x="1288657" y="1830255"/>
            <a:ext cx="7978435" cy="1006429"/>
          </a:xfrm>
          <a:prstGeom prst="rect">
            <a:avLst/>
          </a:prstGeom>
          <a:solidFill>
            <a:schemeClr val="tx1"/>
          </a:solidFill>
        </p:spPr>
        <p:txBody>
          <a:bodyPr wrap="none">
            <a:spAutoFit/>
          </a:bodyPr>
          <a:lstStyle>
            <a:lvl1pPr marL="0" indent="0">
              <a:buNone/>
              <a:defRPr sz="6600" b="1">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Write any message</a:t>
            </a:r>
            <a:endParaRPr lang="en-US" dirty="0"/>
          </a:p>
        </p:txBody>
      </p:sp>
      <p:sp>
        <p:nvSpPr>
          <p:cNvPr id="3" name="Footer Placeholder 2"/>
          <p:cNvSpPr>
            <a:spLocks noGrp="1"/>
          </p:cNvSpPr>
          <p:nvPr>
            <p:ph type="ftr" sz="quarter" idx="10"/>
          </p:nvPr>
        </p:nvSpPr>
        <p:spPr>
          <a:xfrm rot="16200000">
            <a:off x="-1722437" y="2286001"/>
            <a:ext cx="4206878" cy="365125"/>
          </a:xfrm>
          <a:prstGeom prst="rect">
            <a:avLst/>
          </a:prstGeom>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C5143D-9E5D-4449-A0CA-800E45F0AC26}" type="slidenum">
              <a:rPr lang="en-US" smtClean="0"/>
              <a:pPr/>
              <a:t>‹#›</a:t>
            </a:fld>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6" name="Oval 5"/>
          <p:cNvSpPr/>
          <p:nvPr userDrawn="1"/>
        </p:nvSpPr>
        <p:spPr>
          <a:xfrm>
            <a:off x="2744017" y="-642026"/>
            <a:ext cx="9144000" cy="9144000"/>
          </a:xfrm>
          <a:prstGeom prst="ellipse">
            <a:avLst/>
          </a:prstGeom>
          <a:solidFill>
            <a:srgbClr val="AA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59C5143D-9E5D-4449-A0CA-800E45F0AC2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Text Placeholder 12"/>
          <p:cNvSpPr>
            <a:spLocks noGrp="1"/>
          </p:cNvSpPr>
          <p:nvPr>
            <p:ph type="body" sz="quarter" idx="13" hasCustomPrompt="1"/>
          </p:nvPr>
        </p:nvSpPr>
        <p:spPr>
          <a:xfrm>
            <a:off x="1288657" y="4205862"/>
            <a:ext cx="4846198" cy="1006429"/>
          </a:xfrm>
          <a:prstGeom prst="rect">
            <a:avLst/>
          </a:prstGeom>
          <a:solidFill>
            <a:schemeClr val="tx1"/>
          </a:solidFill>
        </p:spPr>
        <p:txBody>
          <a:bodyPr vert="horz" wrap="none" lIns="91440" tIns="45720" rIns="91440" bIns="45720" rtlCol="0" anchor="t">
            <a:spAutoFit/>
          </a:bodyPr>
          <a:lstStyle>
            <a:lvl1pPr marL="0" indent="0">
              <a:buNone/>
              <a:defRPr lang="en-US" sz="66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Questions?</a:t>
            </a:r>
          </a:p>
        </p:txBody>
      </p:sp>
    </p:spTree>
    <p:extLst>
      <p:ext uri="{BB962C8B-B14F-4D97-AF65-F5344CB8AC3E}">
        <p14:creationId xmlns:p14="http://schemas.microsoft.com/office/powerpoint/2010/main" val="1127984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sptag or URL">
    <p:spTree>
      <p:nvGrpSpPr>
        <p:cNvPr id="1" name=""/>
        <p:cNvGrpSpPr/>
        <p:nvPr/>
      </p:nvGrpSpPr>
      <p:grpSpPr>
        <a:xfrm>
          <a:off x="0" y="0"/>
          <a:ext cx="0" cy="0"/>
          <a:chOff x="0" y="0"/>
          <a:chExt cx="0" cy="0"/>
        </a:xfrm>
      </p:grpSpPr>
      <p:sp>
        <p:nvSpPr>
          <p:cNvPr id="7" name="Pie 6"/>
          <p:cNvSpPr/>
          <p:nvPr userDrawn="1"/>
        </p:nvSpPr>
        <p:spPr>
          <a:xfrm rot="10800000">
            <a:off x="-1881104" y="4891836"/>
            <a:ext cx="3762208" cy="3762208"/>
          </a:xfrm>
          <a:prstGeom prst="pie">
            <a:avLst>
              <a:gd name="adj1" fmla="val 5396160"/>
              <a:gd name="adj2" fmla="val 10809062"/>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p:cNvSpPr>
            <a:spLocks noGrp="1"/>
          </p:cNvSpPr>
          <p:nvPr>
            <p:ph type="ftr" sz="quarter" idx="10"/>
          </p:nvPr>
        </p:nvSpPr>
        <p:spPr>
          <a:xfrm rot="16200000">
            <a:off x="-1722437" y="2286001"/>
            <a:ext cx="4206878"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C5143D-9E5D-4449-A0CA-800E45F0AC26}" type="slidenum">
              <a:rPr lang="en-US" smtClean="0"/>
              <a:pPr/>
              <a:t>‹#›</a:t>
            </a:fld>
            <a:endParaRPr lang="en-US"/>
          </a:p>
        </p:txBody>
      </p:sp>
      <p:sp>
        <p:nvSpPr>
          <p:cNvPr id="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 name="Pie 5"/>
          <p:cNvSpPr/>
          <p:nvPr userDrawn="1"/>
        </p:nvSpPr>
        <p:spPr>
          <a:xfrm>
            <a:off x="8147690" y="-4076555"/>
            <a:ext cx="8088620" cy="8088620"/>
          </a:xfrm>
          <a:prstGeom prst="pie">
            <a:avLst>
              <a:gd name="adj1" fmla="val 5396160"/>
              <a:gd name="adj2" fmla="val 10809062"/>
            </a:avLst>
          </a:prstGeom>
          <a:solidFill>
            <a:srgbClr val="AAC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
        <p:nvSpPr>
          <p:cNvPr id="10" name="Title 1"/>
          <p:cNvSpPr>
            <a:spLocks noGrp="1"/>
          </p:cNvSpPr>
          <p:nvPr>
            <p:ph type="title" hasCustomPrompt="1"/>
          </p:nvPr>
        </p:nvSpPr>
        <p:spPr>
          <a:xfrm>
            <a:off x="1596732" y="3612824"/>
            <a:ext cx="7027488" cy="959179"/>
          </a:xfrm>
          <a:prstGeom prst="rect">
            <a:avLst/>
          </a:prstGeom>
        </p:spPr>
        <p:txBody>
          <a:bodyPr anchor="t">
            <a:noAutofit/>
          </a:bodyPr>
          <a:lstStyle>
            <a:lvl1pPr>
              <a:defRPr sz="7200" b="1">
                <a:latin typeface="Arial" panose="020B0604020202020204" pitchFamily="34" charset="0"/>
                <a:cs typeface="Arial" panose="020B0604020202020204" pitchFamily="34" charset="0"/>
              </a:defRPr>
            </a:lvl1pPr>
          </a:lstStyle>
          <a:p>
            <a:r>
              <a:rPr lang="en-US" dirty="0" smtClean="0"/>
              <a:t>#hashtag or </a:t>
            </a:r>
            <a:r>
              <a:rPr lang="en-US" dirty="0" err="1" smtClean="0"/>
              <a:t>url</a:t>
            </a:r>
            <a:endParaRPr lang="en-US" dirty="0"/>
          </a:p>
        </p:txBody>
      </p:sp>
    </p:spTree>
    <p:extLst>
      <p:ext uri="{BB962C8B-B14F-4D97-AF65-F5344CB8AC3E}">
        <p14:creationId xmlns:p14="http://schemas.microsoft.com/office/powerpoint/2010/main" val="32284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838200" y="1825625"/>
            <a:ext cx="10515600" cy="435133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838200" y="6356350"/>
            <a:ext cx="2743200" cy="365125"/>
          </a:xfrm>
          <a:prstGeom prst="rect">
            <a:avLst/>
          </a:prstGeom>
        </p:spPr>
        <p:txBody>
          <a:bodyPr/>
          <a:lstStyle/>
          <a:p>
            <a:fld id="{BF52426A-0DFA-4BD3-AA10-F5FA9AAE774F}" type="datetimeFigureOut">
              <a:rPr lang="ru-RU" smtClean="0"/>
              <a:t>24.10.2019</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03614699-4CB7-4A01-9BAE-6A77EF8686B3}" type="slidenum">
              <a:rPr lang="ru-RU" smtClean="0"/>
              <a:t>‹#›</a:t>
            </a:fld>
            <a:endParaRPr lang="ru-RU"/>
          </a:p>
        </p:txBody>
      </p:sp>
    </p:spTree>
    <p:extLst>
      <p:ext uri="{BB962C8B-B14F-4D97-AF65-F5344CB8AC3E}">
        <p14:creationId xmlns:p14="http://schemas.microsoft.com/office/powerpoint/2010/main" val="845619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9624" y="365123"/>
            <a:ext cx="7847862" cy="6051775"/>
          </a:xfrm>
          <a:prstGeom prst="rect">
            <a:avLst/>
          </a:prstGeom>
        </p:spPr>
        <p:txBody>
          <a:bodyPr/>
          <a:lstStyle>
            <a:lvl1pPr marL="342900" indent="-342900">
              <a:buFont typeface="Arial" charset="0"/>
              <a:buChar char="•"/>
              <a:defRPr sz="1600" baseline="0">
                <a:latin typeface="Arial" panose="020B0604020202020204" pitchFamily="34" charset="0"/>
                <a:cs typeface="Arial" panose="020B0604020202020204" pitchFamily="34" charset="0"/>
              </a:defRPr>
            </a:lvl1pPr>
          </a:lstStyle>
          <a:p>
            <a:pPr lvl="0"/>
            <a:r>
              <a:rPr lang="en-US" dirty="0" smtClean="0"/>
              <a:t>Place your bio here (if not applicable, do not use this slide at all, the previous one is </a:t>
            </a:r>
            <a:r>
              <a:rPr lang="en-US" dirty="0" err="1" smtClean="0"/>
              <a:t>enougn</a:t>
            </a:r>
            <a:r>
              <a:rPr lang="en-US" dirty="0" smtClean="0"/>
              <a:t>)</a:t>
            </a:r>
          </a:p>
        </p:txBody>
      </p:sp>
      <p:sp>
        <p:nvSpPr>
          <p:cNvPr id="9" name="Text Placeholder 10"/>
          <p:cNvSpPr>
            <a:spLocks noGrp="1"/>
          </p:cNvSpPr>
          <p:nvPr>
            <p:ph type="body" sz="quarter" idx="10" hasCustomPrompt="1"/>
          </p:nvPr>
        </p:nvSpPr>
        <p:spPr>
          <a:xfrm>
            <a:off x="796243" y="2541481"/>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10" name="Text Placeholder 7"/>
          <p:cNvSpPr>
            <a:spLocks noGrp="1"/>
          </p:cNvSpPr>
          <p:nvPr>
            <p:ph type="body" sz="quarter" idx="17" hasCustomPrompt="1"/>
          </p:nvPr>
        </p:nvSpPr>
        <p:spPr>
          <a:xfrm>
            <a:off x="796242" y="3493118"/>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11" name="TextBox 10"/>
          <p:cNvSpPr txBox="1"/>
          <p:nvPr userDrawn="1"/>
        </p:nvSpPr>
        <p:spPr>
          <a:xfrm rot="16200000">
            <a:off x="8840264" y="2512345"/>
            <a:ext cx="5941050" cy="1646605"/>
          </a:xfrm>
          <a:prstGeom prst="rect">
            <a:avLst/>
          </a:prstGeom>
          <a:noFill/>
        </p:spPr>
        <p:txBody>
          <a:bodyPr wrap="none" rtlCol="0">
            <a:spAutoFit/>
          </a:bodyPr>
          <a:lstStyle/>
          <a:p>
            <a:r>
              <a:rPr lang="en-US" sz="10100" b="1" smtClean="0">
                <a:solidFill>
                  <a:srgbClr val="AAC50B"/>
                </a:solidFill>
                <a:latin typeface="Arial" charset="0"/>
                <a:ea typeface="Arial" charset="0"/>
                <a:cs typeface="Arial" charset="0"/>
              </a:rPr>
              <a:t>about</a:t>
            </a:r>
            <a:r>
              <a:rPr lang="en-US" sz="10100" b="1" baseline="0" smtClean="0">
                <a:solidFill>
                  <a:srgbClr val="AAC50B"/>
                </a:solidFill>
                <a:latin typeface="Arial" charset="0"/>
                <a:ea typeface="Arial" charset="0"/>
                <a:cs typeface="Arial" charset="0"/>
              </a:rPr>
              <a:t> </a:t>
            </a:r>
            <a:r>
              <a:rPr lang="en-US" sz="10100" b="1" baseline="0" dirty="0" smtClean="0">
                <a:solidFill>
                  <a:srgbClr val="AAC50B"/>
                </a:solidFill>
                <a:latin typeface="Arial" charset="0"/>
                <a:ea typeface="Arial" charset="0"/>
                <a:cs typeface="Arial" charset="0"/>
              </a:rPr>
              <a:t>me</a:t>
            </a:r>
            <a:endParaRPr lang="en-US" sz="10100" b="1" dirty="0">
              <a:solidFill>
                <a:srgbClr val="AAC50B"/>
              </a:solidFill>
              <a:latin typeface="Arial" charset="0"/>
              <a:ea typeface="Arial" charset="0"/>
              <a:cs typeface="Arial" charset="0"/>
            </a:endParaRPr>
          </a:p>
        </p:txBody>
      </p:sp>
      <p:sp>
        <p:nvSpPr>
          <p:cNvPr id="12" name="Picture Placeholder 14"/>
          <p:cNvSpPr>
            <a:spLocks noGrp="1"/>
          </p:cNvSpPr>
          <p:nvPr>
            <p:ph type="pic" sz="quarter" idx="18" hasCustomPrompt="1"/>
          </p:nvPr>
        </p:nvSpPr>
        <p:spPr>
          <a:xfrm>
            <a:off x="796242" y="365122"/>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13" name="Text Placeholder 10"/>
          <p:cNvSpPr>
            <a:spLocks noGrp="1"/>
          </p:cNvSpPr>
          <p:nvPr>
            <p:ph type="body" sz="quarter" idx="19" hasCustomPrompt="1"/>
          </p:nvPr>
        </p:nvSpPr>
        <p:spPr>
          <a:xfrm>
            <a:off x="796242" y="2974142"/>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Surname</a:t>
            </a:r>
            <a:endParaRPr lang="en-US" dirty="0"/>
          </a:p>
        </p:txBody>
      </p:sp>
      <p:sp>
        <p:nvSpPr>
          <p:cNvPr id="1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extLst>
      <p:ext uri="{BB962C8B-B14F-4D97-AF65-F5344CB8AC3E}">
        <p14:creationId xmlns:p14="http://schemas.microsoft.com/office/powerpoint/2010/main" val="9595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up to 4 people">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971341"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10" name="Text Placeholder 7"/>
          <p:cNvSpPr>
            <a:spLocks noGrp="1"/>
          </p:cNvSpPr>
          <p:nvPr>
            <p:ph type="body" sz="quarter" idx="17" hasCustomPrompt="1"/>
          </p:nvPr>
        </p:nvSpPr>
        <p:spPr>
          <a:xfrm>
            <a:off x="971340"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11" name="TextBox 10"/>
          <p:cNvSpPr txBox="1"/>
          <p:nvPr userDrawn="1"/>
        </p:nvSpPr>
        <p:spPr>
          <a:xfrm rot="16200000">
            <a:off x="9076127" y="2512345"/>
            <a:ext cx="5508239" cy="1646605"/>
          </a:xfrm>
          <a:prstGeom prst="rect">
            <a:avLst/>
          </a:prstGeom>
          <a:noFill/>
        </p:spPr>
        <p:txBody>
          <a:bodyPr wrap="none" rtlCol="0">
            <a:spAutoFit/>
          </a:bodyPr>
          <a:lstStyle/>
          <a:p>
            <a:r>
              <a:rPr lang="en-US" sz="10100" b="1" dirty="0" smtClean="0">
                <a:solidFill>
                  <a:srgbClr val="AAC50B"/>
                </a:solidFill>
                <a:latin typeface="Arial" charset="0"/>
                <a:ea typeface="Arial" charset="0"/>
                <a:cs typeface="Arial" charset="0"/>
              </a:rPr>
              <a:t>the</a:t>
            </a:r>
            <a:r>
              <a:rPr lang="en-US" sz="10100" b="1" baseline="0" dirty="0" smtClean="0">
                <a:solidFill>
                  <a:srgbClr val="AAC50B"/>
                </a:solidFill>
                <a:latin typeface="Arial" charset="0"/>
                <a:ea typeface="Arial" charset="0"/>
                <a:cs typeface="Arial" charset="0"/>
              </a:rPr>
              <a:t> team</a:t>
            </a:r>
            <a:endParaRPr lang="en-US" sz="10100" b="1" dirty="0">
              <a:solidFill>
                <a:srgbClr val="AAC50B"/>
              </a:solidFill>
              <a:latin typeface="Arial" charset="0"/>
              <a:ea typeface="Arial" charset="0"/>
              <a:cs typeface="Arial" charset="0"/>
            </a:endParaRPr>
          </a:p>
        </p:txBody>
      </p:sp>
      <p:sp>
        <p:nvSpPr>
          <p:cNvPr id="12" name="Picture Placeholder 14"/>
          <p:cNvSpPr>
            <a:spLocks noGrp="1"/>
          </p:cNvSpPr>
          <p:nvPr>
            <p:ph type="pic" sz="quarter" idx="18" hasCustomPrompt="1"/>
          </p:nvPr>
        </p:nvSpPr>
        <p:spPr>
          <a:xfrm>
            <a:off x="971340"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13" name="Text Placeholder 10"/>
          <p:cNvSpPr>
            <a:spLocks noGrp="1"/>
          </p:cNvSpPr>
          <p:nvPr>
            <p:ph type="body" sz="quarter" idx="19" hasCustomPrompt="1"/>
          </p:nvPr>
        </p:nvSpPr>
        <p:spPr>
          <a:xfrm>
            <a:off x="971340"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1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
        <p:nvSpPr>
          <p:cNvPr id="20" name="Text Placeholder 10"/>
          <p:cNvSpPr>
            <a:spLocks noGrp="1"/>
          </p:cNvSpPr>
          <p:nvPr>
            <p:ph type="body" sz="quarter" idx="20" hasCustomPrompt="1"/>
          </p:nvPr>
        </p:nvSpPr>
        <p:spPr>
          <a:xfrm>
            <a:off x="3619646"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21" name="Text Placeholder 7"/>
          <p:cNvSpPr>
            <a:spLocks noGrp="1"/>
          </p:cNvSpPr>
          <p:nvPr>
            <p:ph type="body" sz="quarter" idx="21" hasCustomPrompt="1"/>
          </p:nvPr>
        </p:nvSpPr>
        <p:spPr>
          <a:xfrm>
            <a:off x="3619645"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22" name="Picture Placeholder 14"/>
          <p:cNvSpPr>
            <a:spLocks noGrp="1"/>
          </p:cNvSpPr>
          <p:nvPr>
            <p:ph type="pic" sz="quarter" idx="22" hasCustomPrompt="1"/>
          </p:nvPr>
        </p:nvSpPr>
        <p:spPr>
          <a:xfrm>
            <a:off x="3619645"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23" name="Text Placeholder 10"/>
          <p:cNvSpPr>
            <a:spLocks noGrp="1"/>
          </p:cNvSpPr>
          <p:nvPr>
            <p:ph type="body" sz="quarter" idx="23" hasCustomPrompt="1"/>
          </p:nvPr>
        </p:nvSpPr>
        <p:spPr>
          <a:xfrm>
            <a:off x="3619645"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24" name="Text Placeholder 10"/>
          <p:cNvSpPr>
            <a:spLocks noGrp="1"/>
          </p:cNvSpPr>
          <p:nvPr>
            <p:ph type="body" sz="quarter" idx="24" hasCustomPrompt="1"/>
          </p:nvPr>
        </p:nvSpPr>
        <p:spPr>
          <a:xfrm>
            <a:off x="6366336"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25" name="Text Placeholder 7"/>
          <p:cNvSpPr>
            <a:spLocks noGrp="1"/>
          </p:cNvSpPr>
          <p:nvPr>
            <p:ph type="body" sz="quarter" idx="25" hasCustomPrompt="1"/>
          </p:nvPr>
        </p:nvSpPr>
        <p:spPr>
          <a:xfrm>
            <a:off x="6366335"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26" name="Picture Placeholder 14"/>
          <p:cNvSpPr>
            <a:spLocks noGrp="1"/>
          </p:cNvSpPr>
          <p:nvPr>
            <p:ph type="pic" sz="quarter" idx="26" hasCustomPrompt="1"/>
          </p:nvPr>
        </p:nvSpPr>
        <p:spPr>
          <a:xfrm>
            <a:off x="6366335"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27" name="Text Placeholder 10"/>
          <p:cNvSpPr>
            <a:spLocks noGrp="1"/>
          </p:cNvSpPr>
          <p:nvPr>
            <p:ph type="body" sz="quarter" idx="27" hasCustomPrompt="1"/>
          </p:nvPr>
        </p:nvSpPr>
        <p:spPr>
          <a:xfrm>
            <a:off x="6366335"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28" name="Text Placeholder 10"/>
          <p:cNvSpPr>
            <a:spLocks noGrp="1"/>
          </p:cNvSpPr>
          <p:nvPr>
            <p:ph type="body" sz="quarter" idx="28" hasCustomPrompt="1"/>
          </p:nvPr>
        </p:nvSpPr>
        <p:spPr>
          <a:xfrm>
            <a:off x="9029797"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29" name="Text Placeholder 7"/>
          <p:cNvSpPr>
            <a:spLocks noGrp="1"/>
          </p:cNvSpPr>
          <p:nvPr>
            <p:ph type="body" sz="quarter" idx="29" hasCustomPrompt="1"/>
          </p:nvPr>
        </p:nvSpPr>
        <p:spPr>
          <a:xfrm>
            <a:off x="9029796"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30" name="Picture Placeholder 14"/>
          <p:cNvSpPr>
            <a:spLocks noGrp="1"/>
          </p:cNvSpPr>
          <p:nvPr>
            <p:ph type="pic" sz="quarter" idx="30" hasCustomPrompt="1"/>
          </p:nvPr>
        </p:nvSpPr>
        <p:spPr>
          <a:xfrm>
            <a:off x="9029796"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31" name="Text Placeholder 10"/>
          <p:cNvSpPr>
            <a:spLocks noGrp="1"/>
          </p:cNvSpPr>
          <p:nvPr>
            <p:ph type="body" sz="quarter" idx="31" hasCustomPrompt="1"/>
          </p:nvPr>
        </p:nvSpPr>
        <p:spPr>
          <a:xfrm>
            <a:off x="9029796"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32" name="Pie 31"/>
          <p:cNvSpPr/>
          <p:nvPr userDrawn="1"/>
        </p:nvSpPr>
        <p:spPr>
          <a:xfrm rot="16200000">
            <a:off x="-1993180" y="-2024171"/>
            <a:ext cx="3994827" cy="3994827"/>
          </a:xfrm>
          <a:prstGeom prst="pie">
            <a:avLst>
              <a:gd name="adj1" fmla="val 5396160"/>
              <a:gd name="adj2" fmla="val 108090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up to 3 people">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971341"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10" name="Text Placeholder 7"/>
          <p:cNvSpPr>
            <a:spLocks noGrp="1"/>
          </p:cNvSpPr>
          <p:nvPr>
            <p:ph type="body" sz="quarter" idx="17" hasCustomPrompt="1"/>
          </p:nvPr>
        </p:nvSpPr>
        <p:spPr>
          <a:xfrm>
            <a:off x="971340"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11" name="TextBox 10"/>
          <p:cNvSpPr txBox="1"/>
          <p:nvPr userDrawn="1"/>
        </p:nvSpPr>
        <p:spPr>
          <a:xfrm rot="16200000">
            <a:off x="9076127" y="2512345"/>
            <a:ext cx="5508239" cy="1646605"/>
          </a:xfrm>
          <a:prstGeom prst="rect">
            <a:avLst/>
          </a:prstGeom>
          <a:noFill/>
        </p:spPr>
        <p:txBody>
          <a:bodyPr wrap="none" rtlCol="0">
            <a:spAutoFit/>
          </a:bodyPr>
          <a:lstStyle/>
          <a:p>
            <a:r>
              <a:rPr lang="en-US" sz="10100" b="1" dirty="0" smtClean="0">
                <a:solidFill>
                  <a:srgbClr val="AAC50B"/>
                </a:solidFill>
                <a:latin typeface="Arial" charset="0"/>
                <a:ea typeface="Arial" charset="0"/>
                <a:cs typeface="Arial" charset="0"/>
              </a:rPr>
              <a:t>the</a:t>
            </a:r>
            <a:r>
              <a:rPr lang="en-US" sz="10100" b="1" baseline="0" dirty="0" smtClean="0">
                <a:solidFill>
                  <a:srgbClr val="AAC50B"/>
                </a:solidFill>
                <a:latin typeface="Arial" charset="0"/>
                <a:ea typeface="Arial" charset="0"/>
                <a:cs typeface="Arial" charset="0"/>
              </a:rPr>
              <a:t> team</a:t>
            </a:r>
            <a:endParaRPr lang="en-US" sz="10100" b="1" dirty="0">
              <a:solidFill>
                <a:srgbClr val="AAC50B"/>
              </a:solidFill>
              <a:latin typeface="Arial" charset="0"/>
              <a:ea typeface="Arial" charset="0"/>
              <a:cs typeface="Arial" charset="0"/>
            </a:endParaRPr>
          </a:p>
        </p:txBody>
      </p:sp>
      <p:sp>
        <p:nvSpPr>
          <p:cNvPr id="12" name="Picture Placeholder 14"/>
          <p:cNvSpPr>
            <a:spLocks noGrp="1"/>
          </p:cNvSpPr>
          <p:nvPr>
            <p:ph type="pic" sz="quarter" idx="18" hasCustomPrompt="1"/>
          </p:nvPr>
        </p:nvSpPr>
        <p:spPr>
          <a:xfrm>
            <a:off x="971340"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13" name="Text Placeholder 10"/>
          <p:cNvSpPr>
            <a:spLocks noGrp="1"/>
          </p:cNvSpPr>
          <p:nvPr>
            <p:ph type="body" sz="quarter" idx="19" hasCustomPrompt="1"/>
          </p:nvPr>
        </p:nvSpPr>
        <p:spPr>
          <a:xfrm>
            <a:off x="971340"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15"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
        <p:nvSpPr>
          <p:cNvPr id="20" name="Text Placeholder 10"/>
          <p:cNvSpPr>
            <a:spLocks noGrp="1"/>
          </p:cNvSpPr>
          <p:nvPr>
            <p:ph type="body" sz="quarter" idx="20" hasCustomPrompt="1"/>
          </p:nvPr>
        </p:nvSpPr>
        <p:spPr>
          <a:xfrm>
            <a:off x="4256890" y="4081276"/>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21" name="Text Placeholder 7"/>
          <p:cNvSpPr>
            <a:spLocks noGrp="1"/>
          </p:cNvSpPr>
          <p:nvPr>
            <p:ph type="body" sz="quarter" idx="21" hasCustomPrompt="1"/>
          </p:nvPr>
        </p:nvSpPr>
        <p:spPr>
          <a:xfrm>
            <a:off x="4256889" y="5032913"/>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22" name="Picture Placeholder 14"/>
          <p:cNvSpPr>
            <a:spLocks noGrp="1"/>
          </p:cNvSpPr>
          <p:nvPr>
            <p:ph type="pic" sz="quarter" idx="22" hasCustomPrompt="1"/>
          </p:nvPr>
        </p:nvSpPr>
        <p:spPr>
          <a:xfrm>
            <a:off x="4256889" y="1904917"/>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23" name="Text Placeholder 10"/>
          <p:cNvSpPr>
            <a:spLocks noGrp="1"/>
          </p:cNvSpPr>
          <p:nvPr>
            <p:ph type="body" sz="quarter" idx="23" hasCustomPrompt="1"/>
          </p:nvPr>
        </p:nvSpPr>
        <p:spPr>
          <a:xfrm>
            <a:off x="4256889" y="4513937"/>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24" name="Text Placeholder 10"/>
          <p:cNvSpPr>
            <a:spLocks noGrp="1"/>
          </p:cNvSpPr>
          <p:nvPr>
            <p:ph type="body" sz="quarter" idx="24" hasCustomPrompt="1"/>
          </p:nvPr>
        </p:nvSpPr>
        <p:spPr>
          <a:xfrm>
            <a:off x="7542439" y="4054765"/>
            <a:ext cx="884512"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smtClean="0"/>
              <a:t>Name</a:t>
            </a:r>
            <a:endParaRPr lang="en-US" dirty="0"/>
          </a:p>
        </p:txBody>
      </p:sp>
      <p:sp>
        <p:nvSpPr>
          <p:cNvPr id="25" name="Text Placeholder 7"/>
          <p:cNvSpPr>
            <a:spLocks noGrp="1"/>
          </p:cNvSpPr>
          <p:nvPr>
            <p:ph type="body" sz="quarter" idx="25" hasCustomPrompt="1"/>
          </p:nvPr>
        </p:nvSpPr>
        <p:spPr>
          <a:xfrm>
            <a:off x="7542438" y="5006402"/>
            <a:ext cx="2159000" cy="648292"/>
          </a:xfrm>
          <a:prstGeom prst="rect">
            <a:avLst/>
          </a:prstGeom>
        </p:spPr>
        <p:txBody>
          <a:bodyPr/>
          <a:lstStyle>
            <a:lvl1pPr marL="0" indent="0">
              <a:spcBef>
                <a:spcPts val="0"/>
              </a:spcBef>
              <a:buNone/>
              <a:defRPr sz="1600" baseline="0">
                <a:latin typeface="Arial" panose="020B0604020202020204" pitchFamily="34" charset="0"/>
                <a:cs typeface="Arial" panose="020B0604020202020204" pitchFamily="34" charset="0"/>
              </a:defRPr>
            </a:lvl1pPr>
          </a:lstStyle>
          <a:p>
            <a:pPr lvl="0"/>
            <a:r>
              <a:rPr lang="en-US" dirty="0" smtClean="0"/>
              <a:t>Short info about you: CREI, Grade</a:t>
            </a:r>
          </a:p>
        </p:txBody>
      </p:sp>
      <p:sp>
        <p:nvSpPr>
          <p:cNvPr id="26" name="Picture Placeholder 14"/>
          <p:cNvSpPr>
            <a:spLocks noGrp="1"/>
          </p:cNvSpPr>
          <p:nvPr>
            <p:ph type="pic" sz="quarter" idx="26" hasCustomPrompt="1"/>
          </p:nvPr>
        </p:nvSpPr>
        <p:spPr>
          <a:xfrm>
            <a:off x="7542438" y="1878406"/>
            <a:ext cx="2060615" cy="2061555"/>
          </a:xfrm>
          <a:prstGeom prst="rect">
            <a:avLst/>
          </a:prstGeom>
        </p:spPr>
        <p:txBody>
          <a:bodyPr/>
          <a:lstStyle>
            <a:lvl1pPr>
              <a:defRPr sz="1050" baseline="0">
                <a:latin typeface="Arial" charset="0"/>
                <a:ea typeface="Arial" charset="0"/>
                <a:cs typeface="Arial"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Insert your square photo here</a:t>
            </a:r>
            <a:endParaRPr lang="en-US" dirty="0"/>
          </a:p>
        </p:txBody>
      </p:sp>
      <p:sp>
        <p:nvSpPr>
          <p:cNvPr id="27" name="Text Placeholder 10"/>
          <p:cNvSpPr>
            <a:spLocks noGrp="1"/>
          </p:cNvSpPr>
          <p:nvPr>
            <p:ph type="body" sz="quarter" idx="27" hasCustomPrompt="1"/>
          </p:nvPr>
        </p:nvSpPr>
        <p:spPr>
          <a:xfrm>
            <a:off x="7542438" y="4487426"/>
            <a:ext cx="1274488" cy="369332"/>
          </a:xfrm>
          <a:prstGeom prst="rect">
            <a:avLst/>
          </a:prstGeom>
          <a:solidFill>
            <a:schemeClr val="tx1"/>
          </a:solidFill>
        </p:spPr>
        <p:txBody>
          <a:bodyPr vert="horz" wrap="none" lIns="91440" tIns="45720" rIns="91440" bIns="45720" rtlCol="0" anchor="t">
            <a:spAutoFit/>
          </a:bodyPr>
          <a:lstStyle>
            <a:lvl1pPr marL="0" indent="0">
              <a:buNone/>
              <a:defRPr lang="en-US" sz="2000" b="1" baseline="0" smtClean="0">
                <a:ln>
                  <a:noFill/>
                </a:ln>
                <a:solidFill>
                  <a:schemeClr val="bg1"/>
                </a:solidFill>
                <a:latin typeface="Arial" panose="020B0604020202020204" pitchFamily="34" charset="0"/>
                <a:ea typeface="+mj-ea"/>
                <a:cs typeface="Arial" panose="020B0604020202020204" pitchFamily="34" charset="0"/>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smtClean="0"/>
              <a:t>Surname</a:t>
            </a:r>
            <a:endParaRPr lang="en-US" dirty="0"/>
          </a:p>
        </p:txBody>
      </p:sp>
      <p:sp>
        <p:nvSpPr>
          <p:cNvPr id="32" name="Pie 31"/>
          <p:cNvSpPr/>
          <p:nvPr userDrawn="1"/>
        </p:nvSpPr>
        <p:spPr>
          <a:xfrm rot="16200000">
            <a:off x="-1993180" y="-2024171"/>
            <a:ext cx="3994827" cy="3994827"/>
          </a:xfrm>
          <a:prstGeom prst="pie">
            <a:avLst>
              <a:gd name="adj1" fmla="val 5396160"/>
              <a:gd name="adj2" fmla="val 108090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w/o social)">
    <p:spTree>
      <p:nvGrpSpPr>
        <p:cNvPr id="1" name=""/>
        <p:cNvGrpSpPr/>
        <p:nvPr/>
      </p:nvGrpSpPr>
      <p:grpSpPr>
        <a:xfrm>
          <a:off x="0" y="0"/>
          <a:ext cx="0" cy="0"/>
          <a:chOff x="0" y="0"/>
          <a:chExt cx="0" cy="0"/>
        </a:xfrm>
      </p:grpSpPr>
      <p:sp>
        <p:nvSpPr>
          <p:cNvPr id="8"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Text Placeholder 7"/>
          <p:cNvSpPr>
            <a:spLocks noGrp="1"/>
          </p:cNvSpPr>
          <p:nvPr>
            <p:ph type="body" sz="quarter" idx="17" hasCustomPrompt="1"/>
          </p:nvPr>
        </p:nvSpPr>
        <p:spPr>
          <a:xfrm>
            <a:off x="938280" y="1426345"/>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e-mail</a:t>
            </a:r>
          </a:p>
        </p:txBody>
      </p:sp>
      <p:sp>
        <p:nvSpPr>
          <p:cNvPr id="10" name="TextBox 9"/>
          <p:cNvSpPr txBox="1"/>
          <p:nvPr userDrawn="1"/>
        </p:nvSpPr>
        <p:spPr>
          <a:xfrm rot="16200000">
            <a:off x="9019740" y="2400979"/>
            <a:ext cx="5429692" cy="1862048"/>
          </a:xfrm>
          <a:prstGeom prst="rect">
            <a:avLst/>
          </a:prstGeom>
          <a:noFill/>
        </p:spPr>
        <p:txBody>
          <a:bodyPr wrap="none" rtlCol="0">
            <a:spAutoFit/>
          </a:bodyPr>
          <a:lstStyle/>
          <a:p>
            <a:r>
              <a:rPr lang="en-US" sz="11500" b="1" dirty="0" smtClean="0">
                <a:solidFill>
                  <a:srgbClr val="AAC50B"/>
                </a:solidFill>
                <a:latin typeface="Arial" charset="0"/>
                <a:ea typeface="Arial" charset="0"/>
                <a:cs typeface="Arial" charset="0"/>
              </a:rPr>
              <a:t>contact</a:t>
            </a:r>
            <a:endParaRPr lang="en-US" sz="11500" b="1" dirty="0">
              <a:solidFill>
                <a:srgbClr val="AAC50B"/>
              </a:solidFill>
              <a:latin typeface="Arial" charset="0"/>
              <a:ea typeface="Arial" charset="0"/>
              <a:cs typeface="Arial" charset="0"/>
            </a:endParaRPr>
          </a:p>
        </p:txBody>
      </p:sp>
      <p:sp>
        <p:nvSpPr>
          <p:cNvPr id="11" name="TextBox 10"/>
          <p:cNvSpPr txBox="1"/>
          <p:nvPr userDrawn="1"/>
        </p:nvSpPr>
        <p:spPr>
          <a:xfrm>
            <a:off x="938280" y="868043"/>
            <a:ext cx="975360" cy="369332"/>
          </a:xfrm>
          <a:prstGeom prst="rect">
            <a:avLst/>
          </a:prstGeom>
          <a:solidFill>
            <a:schemeClr val="tx1"/>
          </a:solidFill>
        </p:spPr>
        <p:txBody>
          <a:bodyPr wrap="square" rtlCol="0">
            <a:spAutoFit/>
          </a:bodyPr>
          <a:lstStyle/>
          <a:p>
            <a:r>
              <a:rPr lang="en-US" b="1" i="0" dirty="0" smtClean="0">
                <a:solidFill>
                  <a:schemeClr val="bg1"/>
                </a:solidFill>
                <a:latin typeface="Arial" charset="0"/>
                <a:ea typeface="Arial" charset="0"/>
                <a:cs typeface="Arial" charset="0"/>
              </a:rPr>
              <a:t>e-mail:</a:t>
            </a:r>
            <a:endParaRPr lang="en-US" b="1" i="0" dirty="0">
              <a:solidFill>
                <a:schemeClr val="bg1"/>
              </a:solidFill>
              <a:latin typeface="Arial" charset="0"/>
              <a:ea typeface="Arial" charset="0"/>
              <a:cs typeface="Arial" charset="0"/>
            </a:endParaRPr>
          </a:p>
        </p:txBody>
      </p:sp>
      <p:sp>
        <p:nvSpPr>
          <p:cNvPr id="12" name="TextBox 11"/>
          <p:cNvSpPr txBox="1"/>
          <p:nvPr userDrawn="1"/>
        </p:nvSpPr>
        <p:spPr>
          <a:xfrm>
            <a:off x="938280" y="2514493"/>
            <a:ext cx="975360" cy="369332"/>
          </a:xfrm>
          <a:prstGeom prst="rect">
            <a:avLst/>
          </a:prstGeom>
          <a:solidFill>
            <a:schemeClr val="tx1"/>
          </a:solidFill>
        </p:spPr>
        <p:txBody>
          <a:bodyPr wrap="square" rtlCol="0">
            <a:spAutoFit/>
          </a:bodyPr>
          <a:lstStyle/>
          <a:p>
            <a:r>
              <a:rPr lang="en-US" b="1" i="0" dirty="0" smtClean="0">
                <a:solidFill>
                  <a:schemeClr val="bg1"/>
                </a:solidFill>
                <a:latin typeface="Arial" charset="0"/>
                <a:ea typeface="Arial" charset="0"/>
                <a:cs typeface="Arial" charset="0"/>
              </a:rPr>
              <a:t>phone:</a:t>
            </a:r>
            <a:endParaRPr lang="en-US" b="1" i="0" dirty="0">
              <a:solidFill>
                <a:schemeClr val="bg1"/>
              </a:solidFill>
              <a:latin typeface="Arial" charset="0"/>
              <a:ea typeface="Arial" charset="0"/>
              <a:cs typeface="Arial" charset="0"/>
            </a:endParaRPr>
          </a:p>
        </p:txBody>
      </p:sp>
      <p:sp>
        <p:nvSpPr>
          <p:cNvPr id="13" name="Text Placeholder 7"/>
          <p:cNvSpPr>
            <a:spLocks noGrp="1"/>
          </p:cNvSpPr>
          <p:nvPr>
            <p:ph type="body" sz="quarter" idx="18" hasCustomPrompt="1"/>
          </p:nvPr>
        </p:nvSpPr>
        <p:spPr>
          <a:xfrm>
            <a:off x="938280" y="3054843"/>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phone (1)</a:t>
            </a:r>
          </a:p>
        </p:txBody>
      </p:sp>
      <p:sp>
        <p:nvSpPr>
          <p:cNvPr id="14" name="Text Placeholder 7"/>
          <p:cNvSpPr>
            <a:spLocks noGrp="1"/>
          </p:cNvSpPr>
          <p:nvPr>
            <p:ph type="body" sz="quarter" idx="19" hasCustomPrompt="1"/>
          </p:nvPr>
        </p:nvSpPr>
        <p:spPr>
          <a:xfrm>
            <a:off x="938280" y="3983034"/>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phone (2, optional)</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extLst>
      <p:ext uri="{BB962C8B-B14F-4D97-AF65-F5344CB8AC3E}">
        <p14:creationId xmlns:p14="http://schemas.microsoft.com/office/powerpoint/2010/main" val="135553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w/social)">
    <p:spTree>
      <p:nvGrpSpPr>
        <p:cNvPr id="1" name=""/>
        <p:cNvGrpSpPr/>
        <p:nvPr/>
      </p:nvGrpSpPr>
      <p:grpSpPr>
        <a:xfrm>
          <a:off x="0" y="0"/>
          <a:ext cx="0" cy="0"/>
          <a:chOff x="0" y="0"/>
          <a:chExt cx="0" cy="0"/>
        </a:xfrm>
      </p:grpSpPr>
      <p:sp>
        <p:nvSpPr>
          <p:cNvPr id="10" name="Rectangle"/>
          <p:cNvSpPr/>
          <p:nvPr userDrawn="1"/>
        </p:nvSpPr>
        <p:spPr>
          <a:xfrm>
            <a:off x="0" y="6772940"/>
            <a:ext cx="12192000" cy="85060"/>
          </a:xfrm>
          <a:prstGeom prst="rect">
            <a:avLst/>
          </a:prstGeom>
          <a:solidFill>
            <a:srgbClr val="AAC50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Text Placeholder 7"/>
          <p:cNvSpPr>
            <a:spLocks noGrp="1"/>
          </p:cNvSpPr>
          <p:nvPr>
            <p:ph type="body" sz="quarter" idx="17" hasCustomPrompt="1"/>
          </p:nvPr>
        </p:nvSpPr>
        <p:spPr>
          <a:xfrm>
            <a:off x="938280" y="1426345"/>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e-mail</a:t>
            </a:r>
          </a:p>
        </p:txBody>
      </p:sp>
      <p:sp>
        <p:nvSpPr>
          <p:cNvPr id="12" name="TextBox 11"/>
          <p:cNvSpPr txBox="1"/>
          <p:nvPr userDrawn="1"/>
        </p:nvSpPr>
        <p:spPr>
          <a:xfrm rot="16200000">
            <a:off x="9019740" y="2400979"/>
            <a:ext cx="5429692" cy="1862048"/>
          </a:xfrm>
          <a:prstGeom prst="rect">
            <a:avLst/>
          </a:prstGeom>
          <a:noFill/>
        </p:spPr>
        <p:txBody>
          <a:bodyPr wrap="none" rtlCol="0">
            <a:spAutoFit/>
          </a:bodyPr>
          <a:lstStyle/>
          <a:p>
            <a:r>
              <a:rPr lang="en-US" sz="11500" b="1" dirty="0" smtClean="0">
                <a:solidFill>
                  <a:srgbClr val="AAC50B"/>
                </a:solidFill>
                <a:latin typeface="Arial" charset="0"/>
                <a:ea typeface="Arial" charset="0"/>
                <a:cs typeface="Arial" charset="0"/>
              </a:rPr>
              <a:t>contact</a:t>
            </a:r>
            <a:endParaRPr lang="en-US" sz="11500" b="1" dirty="0">
              <a:solidFill>
                <a:srgbClr val="AAC50B"/>
              </a:solidFill>
              <a:latin typeface="Arial" charset="0"/>
              <a:ea typeface="Arial" charset="0"/>
              <a:cs typeface="Arial" charset="0"/>
            </a:endParaRPr>
          </a:p>
        </p:txBody>
      </p:sp>
      <p:sp>
        <p:nvSpPr>
          <p:cNvPr id="13" name="TextBox 12"/>
          <p:cNvSpPr txBox="1"/>
          <p:nvPr userDrawn="1"/>
        </p:nvSpPr>
        <p:spPr>
          <a:xfrm>
            <a:off x="938280" y="868043"/>
            <a:ext cx="975360" cy="369332"/>
          </a:xfrm>
          <a:prstGeom prst="rect">
            <a:avLst/>
          </a:prstGeom>
          <a:solidFill>
            <a:schemeClr val="tx1"/>
          </a:solidFill>
        </p:spPr>
        <p:txBody>
          <a:bodyPr wrap="square" rtlCol="0">
            <a:spAutoFit/>
          </a:bodyPr>
          <a:lstStyle/>
          <a:p>
            <a:r>
              <a:rPr lang="en-US" b="1" i="0" dirty="0" smtClean="0">
                <a:solidFill>
                  <a:schemeClr val="bg1"/>
                </a:solidFill>
                <a:latin typeface="Arial" charset="0"/>
                <a:ea typeface="Arial" charset="0"/>
                <a:cs typeface="Arial" charset="0"/>
              </a:rPr>
              <a:t>e-mail:</a:t>
            </a:r>
            <a:endParaRPr lang="en-US" b="1" i="0" dirty="0">
              <a:solidFill>
                <a:schemeClr val="bg1"/>
              </a:solidFill>
              <a:latin typeface="Arial" charset="0"/>
              <a:ea typeface="Arial" charset="0"/>
              <a:cs typeface="Arial" charset="0"/>
            </a:endParaRPr>
          </a:p>
        </p:txBody>
      </p:sp>
      <p:sp>
        <p:nvSpPr>
          <p:cNvPr id="14" name="TextBox 13"/>
          <p:cNvSpPr txBox="1"/>
          <p:nvPr userDrawn="1"/>
        </p:nvSpPr>
        <p:spPr>
          <a:xfrm>
            <a:off x="938280" y="2514493"/>
            <a:ext cx="975360" cy="369332"/>
          </a:xfrm>
          <a:prstGeom prst="rect">
            <a:avLst/>
          </a:prstGeom>
          <a:solidFill>
            <a:schemeClr val="tx1"/>
          </a:solidFill>
        </p:spPr>
        <p:txBody>
          <a:bodyPr wrap="square" rtlCol="0">
            <a:spAutoFit/>
          </a:bodyPr>
          <a:lstStyle/>
          <a:p>
            <a:r>
              <a:rPr lang="en-US" b="1" i="0" dirty="0" smtClean="0">
                <a:solidFill>
                  <a:schemeClr val="bg1"/>
                </a:solidFill>
                <a:latin typeface="Arial" charset="0"/>
                <a:ea typeface="Arial" charset="0"/>
                <a:cs typeface="Arial" charset="0"/>
              </a:rPr>
              <a:t>phone:</a:t>
            </a:r>
            <a:endParaRPr lang="en-US" b="1" i="0" dirty="0">
              <a:solidFill>
                <a:schemeClr val="bg1"/>
              </a:solidFill>
              <a:latin typeface="Arial" charset="0"/>
              <a:ea typeface="Arial" charset="0"/>
              <a:cs typeface="Arial" charset="0"/>
            </a:endParaRPr>
          </a:p>
        </p:txBody>
      </p:sp>
      <p:sp>
        <p:nvSpPr>
          <p:cNvPr id="15" name="Text Placeholder 7"/>
          <p:cNvSpPr>
            <a:spLocks noGrp="1"/>
          </p:cNvSpPr>
          <p:nvPr>
            <p:ph type="body" sz="quarter" idx="18" hasCustomPrompt="1"/>
          </p:nvPr>
        </p:nvSpPr>
        <p:spPr>
          <a:xfrm>
            <a:off x="938280" y="3054843"/>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phone (1)</a:t>
            </a:r>
          </a:p>
        </p:txBody>
      </p:sp>
      <p:sp>
        <p:nvSpPr>
          <p:cNvPr id="16" name="Text Placeholder 7"/>
          <p:cNvSpPr>
            <a:spLocks noGrp="1"/>
          </p:cNvSpPr>
          <p:nvPr>
            <p:ph type="body" sz="quarter" idx="19" hasCustomPrompt="1"/>
          </p:nvPr>
        </p:nvSpPr>
        <p:spPr>
          <a:xfrm>
            <a:off x="938280" y="3983034"/>
            <a:ext cx="9865282" cy="648292"/>
          </a:xfrm>
          <a:prstGeom prst="rect">
            <a:avLst/>
          </a:prstGeom>
        </p:spPr>
        <p:txBody>
          <a:bodyPr/>
          <a:lstStyle>
            <a:lvl1pPr marL="0" indent="0">
              <a:spcBef>
                <a:spcPts val="0"/>
              </a:spcBef>
              <a:buNone/>
              <a:defRPr sz="4800" b="1" baseline="0">
                <a:solidFill>
                  <a:srgbClr val="AAC50B"/>
                </a:solidFill>
                <a:latin typeface="Arial" panose="020B0604020202020204" pitchFamily="34" charset="0"/>
                <a:cs typeface="Arial" panose="020B0604020202020204" pitchFamily="34" charset="0"/>
              </a:defRPr>
            </a:lvl1pPr>
          </a:lstStyle>
          <a:p>
            <a:pPr lvl="0"/>
            <a:r>
              <a:rPr lang="en-US" dirty="0" smtClean="0"/>
              <a:t>enter your phone (2, optional)</a:t>
            </a:r>
          </a:p>
        </p:txBody>
      </p:sp>
      <p:sp>
        <p:nvSpPr>
          <p:cNvPr id="17" name="TextBox 16"/>
          <p:cNvSpPr txBox="1"/>
          <p:nvPr userDrawn="1"/>
        </p:nvSpPr>
        <p:spPr>
          <a:xfrm>
            <a:off x="938280" y="5807631"/>
            <a:ext cx="975360" cy="369332"/>
          </a:xfrm>
          <a:prstGeom prst="rect">
            <a:avLst/>
          </a:prstGeom>
          <a:solidFill>
            <a:schemeClr val="tx1"/>
          </a:solidFill>
        </p:spPr>
        <p:txBody>
          <a:bodyPr wrap="square" rtlCol="0">
            <a:spAutoFit/>
          </a:bodyPr>
          <a:lstStyle/>
          <a:p>
            <a:r>
              <a:rPr lang="en-US" b="1" i="0" dirty="0" smtClean="0">
                <a:solidFill>
                  <a:schemeClr val="bg1"/>
                </a:solidFill>
                <a:latin typeface="Arial" charset="0"/>
                <a:ea typeface="Arial" charset="0"/>
                <a:cs typeface="Arial" charset="0"/>
              </a:rPr>
              <a:t>social:</a:t>
            </a:r>
            <a:endParaRPr lang="en-US" b="1" i="0" dirty="0">
              <a:solidFill>
                <a:schemeClr val="bg1"/>
              </a:solidFill>
              <a:latin typeface="Arial" charset="0"/>
              <a:ea typeface="Arial" charset="0"/>
              <a:cs typeface="Arial" charset="0"/>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4312" y="5855781"/>
            <a:ext cx="252042" cy="252042"/>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2660" y="5855781"/>
            <a:ext cx="252042" cy="252042"/>
          </a:xfrm>
          <a:prstGeom prst="rect">
            <a:avLst/>
          </a:prstGeom>
        </p:spPr>
      </p:pic>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6910" y="5850255"/>
            <a:ext cx="252042" cy="252042"/>
          </a:xfrm>
          <a:prstGeom prst="rect">
            <a:avLst/>
          </a:prstGeom>
        </p:spPr>
      </p:pic>
      <p:sp>
        <p:nvSpPr>
          <p:cNvPr id="21" name="Text Placeholder 7"/>
          <p:cNvSpPr>
            <a:spLocks noGrp="1"/>
          </p:cNvSpPr>
          <p:nvPr>
            <p:ph type="body" sz="quarter" idx="20" hasCustomPrompt="1"/>
          </p:nvPr>
        </p:nvSpPr>
        <p:spPr>
          <a:xfrm>
            <a:off x="2667434" y="5828943"/>
            <a:ext cx="2383701" cy="294666"/>
          </a:xfrm>
          <a:prstGeom prst="rect">
            <a:avLst/>
          </a:prstGeom>
        </p:spPr>
        <p:txBody>
          <a:bodyPr/>
          <a:lstStyle>
            <a:lvl1pPr marL="0" indent="0">
              <a:spcBef>
                <a:spcPts val="0"/>
              </a:spcBef>
              <a:buNone/>
              <a:defRPr sz="1600" b="0" baseline="0">
                <a:solidFill>
                  <a:schemeClr val="tx1"/>
                </a:solidFill>
                <a:latin typeface="Arial" panose="020B0604020202020204" pitchFamily="34" charset="0"/>
                <a:cs typeface="Arial" panose="020B0604020202020204" pitchFamily="34" charset="0"/>
              </a:defRPr>
            </a:lvl1pPr>
          </a:lstStyle>
          <a:p>
            <a:pPr lvl="0"/>
            <a:r>
              <a:rPr lang="en-US" smtClean="0"/>
              <a:t>your fb account</a:t>
            </a:r>
            <a:endParaRPr lang="en-US" dirty="0" smtClean="0"/>
          </a:p>
        </p:txBody>
      </p:sp>
      <p:sp>
        <p:nvSpPr>
          <p:cNvPr id="22" name="Text Placeholder 7"/>
          <p:cNvSpPr>
            <a:spLocks noGrp="1"/>
          </p:cNvSpPr>
          <p:nvPr>
            <p:ph type="body" sz="quarter" idx="21" hasCustomPrompt="1"/>
          </p:nvPr>
        </p:nvSpPr>
        <p:spPr>
          <a:xfrm>
            <a:off x="5713849" y="5828943"/>
            <a:ext cx="2547933" cy="294666"/>
          </a:xfrm>
          <a:prstGeom prst="rect">
            <a:avLst/>
          </a:prstGeom>
        </p:spPr>
        <p:txBody>
          <a:bodyPr/>
          <a:lstStyle>
            <a:lvl1pPr marL="0" indent="0">
              <a:spcBef>
                <a:spcPts val="0"/>
              </a:spcBef>
              <a:buNone/>
              <a:defRPr sz="1600" b="0" baseline="0">
                <a:solidFill>
                  <a:schemeClr val="tx1"/>
                </a:solidFill>
                <a:latin typeface="Arial" panose="020B0604020202020204" pitchFamily="34" charset="0"/>
                <a:cs typeface="Arial" panose="020B0604020202020204" pitchFamily="34" charset="0"/>
              </a:defRPr>
            </a:lvl1pPr>
          </a:lstStyle>
          <a:p>
            <a:pPr lvl="0"/>
            <a:r>
              <a:rPr lang="en-US" dirty="0" smtClean="0"/>
              <a:t>your </a:t>
            </a:r>
            <a:r>
              <a:rPr lang="en-US" dirty="0" err="1" smtClean="0"/>
              <a:t>insta</a:t>
            </a:r>
            <a:r>
              <a:rPr lang="en-US" dirty="0" smtClean="0"/>
              <a:t> account</a:t>
            </a:r>
          </a:p>
        </p:txBody>
      </p:sp>
      <p:sp>
        <p:nvSpPr>
          <p:cNvPr id="23" name="Text Placeholder 7"/>
          <p:cNvSpPr>
            <a:spLocks noGrp="1"/>
          </p:cNvSpPr>
          <p:nvPr>
            <p:ph type="body" sz="quarter" idx="22" hasCustomPrompt="1"/>
          </p:nvPr>
        </p:nvSpPr>
        <p:spPr>
          <a:xfrm>
            <a:off x="8839599" y="5807631"/>
            <a:ext cx="2541779" cy="294666"/>
          </a:xfrm>
          <a:prstGeom prst="rect">
            <a:avLst/>
          </a:prstGeom>
        </p:spPr>
        <p:txBody>
          <a:bodyPr/>
          <a:lstStyle>
            <a:lvl1pPr marL="0" indent="0">
              <a:spcBef>
                <a:spcPts val="0"/>
              </a:spcBef>
              <a:buNone/>
              <a:defRPr sz="1600" b="0" baseline="0">
                <a:solidFill>
                  <a:schemeClr val="tx1"/>
                </a:solidFill>
                <a:latin typeface="Arial" panose="020B0604020202020204" pitchFamily="34" charset="0"/>
                <a:cs typeface="Arial" panose="020B0604020202020204" pitchFamily="34" charset="0"/>
              </a:defRPr>
            </a:lvl1pPr>
          </a:lstStyle>
          <a:p>
            <a:pPr lvl="0"/>
            <a:r>
              <a:rPr lang="en-US" dirty="0" smtClean="0"/>
              <a:t>your </a:t>
            </a:r>
            <a:r>
              <a:rPr lang="en-US" dirty="0" err="1" smtClean="0"/>
              <a:t>vk</a:t>
            </a:r>
            <a:r>
              <a:rPr lang="en-US" dirty="0" smtClean="0"/>
              <a:t> account</a:t>
            </a:r>
          </a:p>
        </p:txBody>
      </p:sp>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Tree>
    <p:extLst>
      <p:ext uri="{BB962C8B-B14F-4D97-AF65-F5344CB8AC3E}">
        <p14:creationId xmlns:p14="http://schemas.microsoft.com/office/powerpoint/2010/main" val="1951998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x">
    <p:bg>
      <p:bgPr>
        <a:solidFill>
          <a:srgbClr val="AAC40F"/>
        </a:solidFill>
        <a:effectLst/>
      </p:bgPr>
    </p:bg>
    <p:spTree>
      <p:nvGrpSpPr>
        <p:cNvPr id="1" name=""/>
        <p:cNvGrpSpPr/>
        <p:nvPr/>
      </p:nvGrpSpPr>
      <p:grpSpPr>
        <a:xfrm>
          <a:off x="0" y="0"/>
          <a:ext cx="0" cy="0"/>
          <a:chOff x="0" y="0"/>
          <a:chExt cx="0" cy="0"/>
        </a:xfrm>
      </p:grpSpPr>
      <p:sp>
        <p:nvSpPr>
          <p:cNvPr id="6" name="TextBox 5"/>
          <p:cNvSpPr txBox="1"/>
          <p:nvPr userDrawn="1"/>
        </p:nvSpPr>
        <p:spPr>
          <a:xfrm>
            <a:off x="921748" y="182880"/>
            <a:ext cx="9472204" cy="2646878"/>
          </a:xfrm>
          <a:prstGeom prst="rect">
            <a:avLst/>
          </a:prstGeom>
          <a:noFill/>
        </p:spPr>
        <p:txBody>
          <a:bodyPr wrap="square" rtlCol="0">
            <a:spAutoFit/>
          </a:bodyPr>
          <a:lstStyle/>
          <a:p>
            <a:r>
              <a:rPr lang="en-US" sz="16600" b="1" dirty="0" smtClean="0">
                <a:solidFill>
                  <a:schemeClr val="tx1"/>
                </a:solidFill>
                <a:latin typeface="Arial" charset="0"/>
                <a:ea typeface="Arial" charset="0"/>
                <a:cs typeface="Arial" charset="0"/>
              </a:rPr>
              <a:t>thx.</a:t>
            </a:r>
            <a:endParaRPr lang="en-US" sz="16600" b="1" dirty="0">
              <a:solidFill>
                <a:schemeClr val="tx1"/>
              </a:solidFill>
              <a:latin typeface="Arial" charset="0"/>
              <a:ea typeface="Arial" charset="0"/>
              <a:cs typeface="Arial" charset="0"/>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0050"/>
          <a:stretch/>
        </p:blipFill>
        <p:spPr>
          <a:xfrm rot="16200000">
            <a:off x="9483100" y="2054836"/>
            <a:ext cx="3500015" cy="66211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50017"/>
          <a:stretch/>
        </p:blipFill>
        <p:spPr>
          <a:xfrm>
            <a:off x="0" y="4133741"/>
            <a:ext cx="12192000" cy="2724260"/>
          </a:xfrm>
          <a:prstGeom prst="rect">
            <a:avLst/>
          </a:prstGeom>
        </p:spPr>
      </p:pic>
      <p:cxnSp>
        <p:nvCxnSpPr>
          <p:cNvPr id="9" name="Straight Connector 8"/>
          <p:cNvCxnSpPr/>
          <p:nvPr userDrawn="1"/>
        </p:nvCxnSpPr>
        <p:spPr>
          <a:xfrm>
            <a:off x="0" y="5785757"/>
            <a:ext cx="11315701"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1283043" y="4310743"/>
            <a:ext cx="0" cy="1475014"/>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61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838200" y="1825625"/>
            <a:ext cx="10515600" cy="435133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838200" y="6356350"/>
            <a:ext cx="2743200" cy="365125"/>
          </a:xfrm>
          <a:prstGeom prst="rect">
            <a:avLst/>
          </a:prstGeom>
        </p:spPr>
        <p:txBody>
          <a:bodyPr/>
          <a:lstStyle/>
          <a:p>
            <a:fld id="{BF52426A-0DFA-4BD3-AA10-F5FA9AAE774F}" type="datetimeFigureOut">
              <a:rPr lang="ru-RU" smtClean="0"/>
              <a:t>24.10.2019</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03614699-4CB7-4A01-9BAE-6A77EF8686B3}" type="slidenum">
              <a:rPr lang="ru-RU" smtClean="0"/>
              <a:t>‹#›</a:t>
            </a:fld>
            <a:endParaRPr lang="ru-RU"/>
          </a:p>
        </p:txBody>
      </p:sp>
    </p:spTree>
    <p:extLst>
      <p:ext uri="{BB962C8B-B14F-4D97-AF65-F5344CB8AC3E}">
        <p14:creationId xmlns:p14="http://schemas.microsoft.com/office/powerpoint/2010/main" val="565995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3.pn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94965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91" r:id="rId4"/>
    <p:sldLayoutId id="2147483692" r:id="rId5"/>
    <p:sldLayoutId id="2147483686" r:id="rId6"/>
    <p:sldLayoutId id="2147483687" r:id="rId7"/>
    <p:sldLayoutId id="2147483688" r:id="rId8"/>
    <p:sldLayoutId id="2147483694"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26175" y="6356349"/>
            <a:ext cx="50964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59C5143D-9E5D-4449-A0CA-800E45F0AC26}" type="slidenum">
              <a:rPr lang="en-US" smtClean="0"/>
              <a:pPr/>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16200000">
            <a:off x="-221165" y="5473763"/>
            <a:ext cx="1204330" cy="202069"/>
          </a:xfrm>
          <a:prstGeom prst="rect">
            <a:avLst/>
          </a:prstGeom>
        </p:spPr>
      </p:pic>
      <p:sp>
        <p:nvSpPr>
          <p:cNvPr id="9" name="Footer Placeholder 3"/>
          <p:cNvSpPr>
            <a:spLocks noGrp="1"/>
          </p:cNvSpPr>
          <p:nvPr>
            <p:ph type="ftr" sz="quarter" idx="3"/>
          </p:nvPr>
        </p:nvSpPr>
        <p:spPr>
          <a:xfrm rot="16200000">
            <a:off x="-1722437" y="2286001"/>
            <a:ext cx="4206878" cy="365125"/>
          </a:xfrm>
          <a:prstGeom prst="rect">
            <a:avLst/>
          </a:prstGeom>
        </p:spPr>
        <p:txBody>
          <a:bodyPr anchor="ctr"/>
          <a:lstStyle>
            <a:lvl1pPr>
              <a:defRPr sz="1200"/>
            </a:lvl1pPr>
          </a:lstStyle>
          <a:p>
            <a:endParaRPr lang="en-US"/>
          </a:p>
        </p:txBody>
      </p:sp>
    </p:spTree>
    <p:extLst>
      <p:ext uri="{BB962C8B-B14F-4D97-AF65-F5344CB8AC3E}">
        <p14:creationId xmlns:p14="http://schemas.microsoft.com/office/powerpoint/2010/main" val="1605861193"/>
      </p:ext>
    </p:extLst>
  </p:cSld>
  <p:clrMap bg1="lt1" tx1="dk1" bg2="lt2" tx2="dk2" accent1="accent1" accent2="accent2" accent3="accent3" accent4="accent4" accent5="accent5" accent6="accent6" hlink="hlink" folHlink="folHlink"/>
  <p:sldLayoutIdLst>
    <p:sldLayoutId id="2147483690" r:id="rId1"/>
    <p:sldLayoutId id="2147483666" r:id="rId2"/>
    <p:sldLayoutId id="2147483667" r:id="rId3"/>
    <p:sldLayoutId id="2147483671" r:id="rId4"/>
    <p:sldLayoutId id="2147483672" r:id="rId5"/>
    <p:sldLayoutId id="2147483673" r:id="rId6"/>
    <p:sldLayoutId id="2147483689" r:id="rId7"/>
    <p:sldLayoutId id="2147483675" r:id="rId8"/>
    <p:sldLayoutId id="2147483676" r:id="rId9"/>
    <p:sldLayoutId id="2147483677" r:id="rId10"/>
    <p:sldLayoutId id="2147483678" r:id="rId11"/>
    <p:sldLayoutId id="2147483680" r:id="rId12"/>
    <p:sldLayoutId id="2147483693" r:id="rId13"/>
    <p:sldLayoutId id="2147483679" r:id="rId14"/>
    <p:sldLayoutId id="2147483695" r:id="rId15"/>
  </p:sldLayoutIdLst>
  <p:hf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Topology optimization of a stress constrained and minimal compliance problems using MATLAB</a:t>
            </a:r>
          </a:p>
        </p:txBody>
      </p:sp>
      <p:sp>
        <p:nvSpPr>
          <p:cNvPr id="3" name="Text Placeholder 2"/>
          <p:cNvSpPr>
            <a:spLocks noGrp="1"/>
          </p:cNvSpPr>
          <p:nvPr>
            <p:ph type="body" sz="quarter" idx="15"/>
          </p:nvPr>
        </p:nvSpPr>
        <p:spPr>
          <a:xfrm>
            <a:off x="838199" y="5588693"/>
            <a:ext cx="3766993" cy="424732"/>
          </a:xfrm>
        </p:spPr>
        <p:txBody>
          <a:bodyPr/>
          <a:lstStyle/>
          <a:p>
            <a:r>
              <a:rPr lang="en-US" dirty="0"/>
              <a:t>Alexander </a:t>
            </a:r>
            <a:r>
              <a:rPr lang="en-US" dirty="0" err="1"/>
              <a:t>Shumilov</a:t>
            </a:r>
            <a:r>
              <a:rPr lang="en-US" dirty="0"/>
              <a:t>, IST</a:t>
            </a:r>
          </a:p>
        </p:txBody>
      </p:sp>
    </p:spTree>
    <p:extLst>
      <p:ext uri="{BB962C8B-B14F-4D97-AF65-F5344CB8AC3E}">
        <p14:creationId xmlns:p14="http://schemas.microsoft.com/office/powerpoint/2010/main" val="592657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968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Appendix</a:t>
            </a:r>
            <a:endParaRPr lang="ru-RU" dirty="0"/>
          </a:p>
        </p:txBody>
      </p:sp>
      <p:sp>
        <p:nvSpPr>
          <p:cNvPr id="3" name="Объект 2"/>
          <p:cNvSpPr>
            <a:spLocks noGrp="1"/>
          </p:cNvSpPr>
          <p:nvPr>
            <p:ph idx="1"/>
          </p:nvPr>
        </p:nvSpPr>
        <p:spPr/>
        <p:txBody>
          <a:bodyPr/>
          <a:lstStyle/>
          <a:p>
            <a:endParaRPr lang="ru-RU"/>
          </a:p>
        </p:txBody>
      </p:sp>
    </p:spTree>
    <p:extLst>
      <p:ext uri="{BB962C8B-B14F-4D97-AF65-F5344CB8AC3E}">
        <p14:creationId xmlns:p14="http://schemas.microsoft.com/office/powerpoint/2010/main" val="312207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3614699-4CB7-4A01-9BAE-6A77EF8686B3}" type="slidenum">
              <a:rPr lang="ru-RU" smtClean="0"/>
              <a:t>12</a:t>
            </a:fld>
            <a:endParaRPr lang="ru-RU"/>
          </a:p>
        </p:txBody>
      </p:sp>
      <p:pic>
        <p:nvPicPr>
          <p:cNvPr id="6" name="Рисунок 5"/>
          <p:cNvPicPr>
            <a:picLocks noChangeAspect="1"/>
          </p:cNvPicPr>
          <p:nvPr/>
        </p:nvPicPr>
        <p:blipFill>
          <a:blip r:embed="rId2"/>
          <a:stretch>
            <a:fillRect/>
          </a:stretch>
        </p:blipFill>
        <p:spPr>
          <a:xfrm>
            <a:off x="1368288" y="1291772"/>
            <a:ext cx="9752149" cy="4052207"/>
          </a:xfrm>
          <a:prstGeom prst="rect">
            <a:avLst/>
          </a:prstGeom>
        </p:spPr>
      </p:pic>
    </p:spTree>
    <p:extLst>
      <p:ext uri="{BB962C8B-B14F-4D97-AF65-F5344CB8AC3E}">
        <p14:creationId xmlns:p14="http://schemas.microsoft.com/office/powerpoint/2010/main" val="29097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3614699-4CB7-4A01-9BAE-6A77EF8686B3}" type="slidenum">
              <a:rPr lang="ru-RU" smtClean="0"/>
              <a:t>13</a:t>
            </a:fld>
            <a:endParaRPr lang="ru-RU"/>
          </a:p>
        </p:txBody>
      </p:sp>
      <p:pic>
        <p:nvPicPr>
          <p:cNvPr id="6" name="Рисунок 5"/>
          <p:cNvPicPr>
            <a:picLocks noChangeAspect="1"/>
          </p:cNvPicPr>
          <p:nvPr/>
        </p:nvPicPr>
        <p:blipFill>
          <a:blip r:embed="rId2"/>
          <a:stretch>
            <a:fillRect/>
          </a:stretch>
        </p:blipFill>
        <p:spPr>
          <a:xfrm>
            <a:off x="1597358" y="1646238"/>
            <a:ext cx="9353670" cy="3278868"/>
          </a:xfrm>
          <a:prstGeom prst="rect">
            <a:avLst/>
          </a:prstGeom>
        </p:spPr>
      </p:pic>
    </p:spTree>
    <p:extLst>
      <p:ext uri="{BB962C8B-B14F-4D97-AF65-F5344CB8AC3E}">
        <p14:creationId xmlns:p14="http://schemas.microsoft.com/office/powerpoint/2010/main" val="118922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309344" y="365125"/>
            <a:ext cx="7573312" cy="5322879"/>
          </a:xfrm>
          <a:prstGeom prst="rect">
            <a:avLst/>
          </a:prstGeom>
        </p:spPr>
      </p:pic>
    </p:spTree>
    <p:extLst>
      <p:ext uri="{BB962C8B-B14F-4D97-AF65-F5344CB8AC3E}">
        <p14:creationId xmlns:p14="http://schemas.microsoft.com/office/powerpoint/2010/main" val="885157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3972393"/>
            <a:ext cx="10515600" cy="2204570"/>
          </a:xfrm>
        </p:spPr>
        <p:txBody>
          <a:bodyPr>
            <a:normAutofit lnSpcReduction="10000"/>
          </a:bodyPr>
          <a:lstStyle/>
          <a:p>
            <a:pPr marL="0" indent="0">
              <a:buNone/>
            </a:pPr>
            <a:r>
              <a:rPr lang="en-US" dirty="0" err="1" smtClean="0"/>
              <a:t>ρi</a:t>
            </a:r>
            <a:r>
              <a:rPr lang="en-US" dirty="0" smtClean="0"/>
              <a:t> is the filtered density of element </a:t>
            </a:r>
            <a:r>
              <a:rPr lang="en-US" dirty="0" err="1" smtClean="0"/>
              <a:t>i</a:t>
            </a:r>
            <a:r>
              <a:rPr lang="en-US" dirty="0" smtClean="0"/>
              <a:t>, </a:t>
            </a:r>
            <a:r>
              <a:rPr lang="en-US" dirty="0" err="1" smtClean="0"/>
              <a:t>wij</a:t>
            </a:r>
            <a:r>
              <a:rPr lang="en-US" dirty="0" smtClean="0"/>
              <a:t> is the filtering weight of elements </a:t>
            </a:r>
            <a:r>
              <a:rPr lang="en-US" dirty="0" err="1" smtClean="0"/>
              <a:t>i</a:t>
            </a:r>
            <a:r>
              <a:rPr lang="en-US" dirty="0" smtClean="0"/>
              <a:t> and j, </a:t>
            </a:r>
            <a:r>
              <a:rPr lang="en-US" dirty="0" err="1" smtClean="0"/>
              <a:t>dj</a:t>
            </a:r>
            <a:r>
              <a:rPr lang="en-US" dirty="0" smtClean="0"/>
              <a:t> is the non-filtered density of element j, </a:t>
            </a:r>
            <a:r>
              <a:rPr lang="en-US" dirty="0" err="1" smtClean="0"/>
              <a:t>rij</a:t>
            </a:r>
            <a:r>
              <a:rPr lang="en-US" dirty="0" smtClean="0"/>
              <a:t> is the distance between elements </a:t>
            </a:r>
            <a:r>
              <a:rPr lang="en-US" dirty="0" err="1" smtClean="0"/>
              <a:t>i</a:t>
            </a:r>
            <a:r>
              <a:rPr lang="en-US" dirty="0" smtClean="0"/>
              <a:t> and j, and r0 is the filter radius. The weight is inversely proportional to the distance between the element and its neighbors. In this sense, the cone density filtering is actually nothing but local averaging</a:t>
            </a:r>
            <a:endParaRPr lang="ru-RU" dirty="0"/>
          </a:p>
        </p:txBody>
      </p:sp>
      <p:pic>
        <p:nvPicPr>
          <p:cNvPr id="4" name="Рисунок 3"/>
          <p:cNvPicPr>
            <a:picLocks noChangeAspect="1"/>
          </p:cNvPicPr>
          <p:nvPr/>
        </p:nvPicPr>
        <p:blipFill>
          <a:blip r:embed="rId2"/>
          <a:stretch>
            <a:fillRect/>
          </a:stretch>
        </p:blipFill>
        <p:spPr>
          <a:xfrm>
            <a:off x="838200" y="1690688"/>
            <a:ext cx="10023793" cy="2079625"/>
          </a:xfrm>
          <a:prstGeom prst="rect">
            <a:avLst/>
          </a:prstGeom>
        </p:spPr>
      </p:pic>
    </p:spTree>
    <p:extLst>
      <p:ext uri="{BB962C8B-B14F-4D97-AF65-F5344CB8AC3E}">
        <p14:creationId xmlns:p14="http://schemas.microsoft.com/office/powerpoint/2010/main" val="3169909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Filtering is endorsed to be advantageous for many reasons: </a:t>
            </a:r>
            <a:endParaRPr lang="ru-RU" dirty="0"/>
          </a:p>
        </p:txBody>
      </p:sp>
      <p:sp>
        <p:nvSpPr>
          <p:cNvPr id="3" name="Объект 2"/>
          <p:cNvSpPr>
            <a:spLocks noGrp="1"/>
          </p:cNvSpPr>
          <p:nvPr>
            <p:ph idx="1"/>
          </p:nvPr>
        </p:nvSpPr>
        <p:spPr/>
        <p:txBody>
          <a:bodyPr>
            <a:normAutofit/>
          </a:bodyPr>
          <a:lstStyle/>
          <a:p>
            <a:r>
              <a:rPr lang="en-US" dirty="0" smtClean="0"/>
              <a:t>Small scale features such as jagged edges, narrow members, and sharp interfaces are prevented.</a:t>
            </a:r>
          </a:p>
          <a:p>
            <a:r>
              <a:rPr lang="en-US" dirty="0" smtClean="0"/>
              <a:t>As a result of smoothing, a blurred region around the structural members is obtained.</a:t>
            </a:r>
          </a:p>
          <a:p>
            <a:r>
              <a:rPr lang="en-US" dirty="0" smtClean="0"/>
              <a:t>The algorithm is saved from getting stuck in local minima.</a:t>
            </a:r>
          </a:p>
        </p:txBody>
      </p:sp>
    </p:spTree>
    <p:extLst>
      <p:ext uri="{BB962C8B-B14F-4D97-AF65-F5344CB8AC3E}">
        <p14:creationId xmlns:p14="http://schemas.microsoft.com/office/powerpoint/2010/main" val="411381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213035"/>
            <a:ext cx="12192000" cy="6431929"/>
          </a:xfrm>
          <a:prstGeom prst="rect">
            <a:avLst/>
          </a:prstGeom>
        </p:spPr>
      </p:pic>
    </p:spTree>
    <p:extLst>
      <p:ext uri="{BB962C8B-B14F-4D97-AF65-F5344CB8AC3E}">
        <p14:creationId xmlns:p14="http://schemas.microsoft.com/office/powerpoint/2010/main" val="3604481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endParaRPr lang="ru-RU"/>
          </a:p>
        </p:txBody>
      </p:sp>
      <p:sp>
        <p:nvSpPr>
          <p:cNvPr id="3" name="Объект 2"/>
          <p:cNvSpPr>
            <a:spLocks noGrp="1"/>
          </p:cNvSpPr>
          <p:nvPr>
            <p:ph idx="1"/>
          </p:nvPr>
        </p:nvSpPr>
        <p:spPr>
          <a:xfrm>
            <a:off x="2075542" y="5878068"/>
            <a:ext cx="9278257" cy="458334"/>
          </a:xfrm>
        </p:spPr>
        <p:txBody>
          <a:bodyPr/>
          <a:lstStyle/>
          <a:p>
            <a:r>
              <a:rPr lang="en-US" dirty="0"/>
              <a:t>D is the constitutive matrix, B is the shape function derivative matrix, and u is the displacement vector.</a:t>
            </a:r>
            <a:endParaRPr lang="ru-RU" dirty="0"/>
          </a:p>
        </p:txBody>
      </p:sp>
      <p:pic>
        <p:nvPicPr>
          <p:cNvPr id="5" name="Рисунок 4"/>
          <p:cNvPicPr>
            <a:picLocks noChangeAspect="1"/>
          </p:cNvPicPr>
          <p:nvPr/>
        </p:nvPicPr>
        <p:blipFill>
          <a:blip r:embed="rId2"/>
          <a:stretch>
            <a:fillRect/>
          </a:stretch>
        </p:blipFill>
        <p:spPr>
          <a:xfrm>
            <a:off x="3464179" y="319978"/>
            <a:ext cx="5041692" cy="2741420"/>
          </a:xfrm>
          <a:prstGeom prst="rect">
            <a:avLst/>
          </a:prstGeom>
        </p:spPr>
      </p:pic>
      <p:pic>
        <p:nvPicPr>
          <p:cNvPr id="6" name="Рисунок 5"/>
          <p:cNvPicPr>
            <a:picLocks noChangeAspect="1"/>
          </p:cNvPicPr>
          <p:nvPr/>
        </p:nvPicPr>
        <p:blipFill>
          <a:blip r:embed="rId3"/>
          <a:stretch>
            <a:fillRect/>
          </a:stretch>
        </p:blipFill>
        <p:spPr>
          <a:xfrm>
            <a:off x="2880454" y="3360293"/>
            <a:ext cx="6005942" cy="2517775"/>
          </a:xfrm>
          <a:prstGeom prst="rect">
            <a:avLst/>
          </a:prstGeom>
        </p:spPr>
      </p:pic>
    </p:spTree>
    <p:extLst>
      <p:ext uri="{BB962C8B-B14F-4D97-AF65-F5344CB8AC3E}">
        <p14:creationId xmlns:p14="http://schemas.microsoft.com/office/powerpoint/2010/main" val="2866359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4034971"/>
            <a:ext cx="10018486" cy="2141992"/>
          </a:xfrm>
        </p:spPr>
        <p:txBody>
          <a:bodyPr/>
          <a:lstStyle/>
          <a:p>
            <a:r>
              <a:rPr lang="en-US" dirty="0"/>
              <a:t>RM is the remaining material amount, N is the number of elements, </a:t>
            </a:r>
            <a:r>
              <a:rPr lang="en-US" dirty="0" err="1"/>
              <a:t>ρi</a:t>
            </a:r>
            <a:r>
              <a:rPr lang="en-US" dirty="0"/>
              <a:t> opt is the optimized elemental density, </a:t>
            </a:r>
            <a:r>
              <a:rPr lang="en-US" dirty="0" err="1"/>
              <a:t>σi</a:t>
            </a:r>
            <a:r>
              <a:rPr lang="en-US" dirty="0"/>
              <a:t> is the elemental stress measure</a:t>
            </a:r>
            <a:r>
              <a:rPr lang="en-US" dirty="0" smtClean="0"/>
              <a:t>,</a:t>
            </a:r>
            <a:r>
              <a:rPr lang="ru-RU" dirty="0" smtClean="0"/>
              <a:t> </a:t>
            </a:r>
            <a:r>
              <a:rPr lang="en-US" dirty="0"/>
              <a:t>Ci is the elemental compliance value and q is the proportion exponent</a:t>
            </a:r>
            <a:r>
              <a:rPr lang="en-US" dirty="0" smtClean="0"/>
              <a:t>.</a:t>
            </a:r>
            <a:endParaRPr lang="ru-RU" dirty="0"/>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3614699-4CB7-4A01-9BAE-6A77EF8686B3}" type="slidenum">
              <a:rPr lang="ru-RU" smtClean="0"/>
              <a:t>19</a:t>
            </a:fld>
            <a:endParaRPr lang="ru-RU"/>
          </a:p>
        </p:txBody>
      </p:sp>
      <p:pic>
        <p:nvPicPr>
          <p:cNvPr id="6" name="Рисунок 5"/>
          <p:cNvPicPr>
            <a:picLocks noChangeAspect="1"/>
          </p:cNvPicPr>
          <p:nvPr/>
        </p:nvPicPr>
        <p:blipFill>
          <a:blip r:embed="rId2"/>
          <a:stretch>
            <a:fillRect/>
          </a:stretch>
        </p:blipFill>
        <p:spPr>
          <a:xfrm>
            <a:off x="2076306" y="2351314"/>
            <a:ext cx="3333894" cy="1439636"/>
          </a:xfrm>
          <a:prstGeom prst="rect">
            <a:avLst/>
          </a:prstGeom>
        </p:spPr>
      </p:pic>
      <p:pic>
        <p:nvPicPr>
          <p:cNvPr id="7" name="Рисунок 6"/>
          <p:cNvPicPr>
            <a:picLocks noChangeAspect="1"/>
          </p:cNvPicPr>
          <p:nvPr/>
        </p:nvPicPr>
        <p:blipFill>
          <a:blip r:embed="rId3"/>
          <a:stretch>
            <a:fillRect/>
          </a:stretch>
        </p:blipFill>
        <p:spPr>
          <a:xfrm>
            <a:off x="7027186" y="2662144"/>
            <a:ext cx="2479672" cy="1128806"/>
          </a:xfrm>
          <a:prstGeom prst="rect">
            <a:avLst/>
          </a:prstGeom>
        </p:spPr>
      </p:pic>
    </p:spTree>
    <p:extLst>
      <p:ext uri="{BB962C8B-B14F-4D97-AF65-F5344CB8AC3E}">
        <p14:creationId xmlns:p14="http://schemas.microsoft.com/office/powerpoint/2010/main" val="2232460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000" dirty="0" smtClean="0"/>
              <a:t>Categories of structural optimization</a:t>
            </a:r>
            <a:endParaRPr lang="ru-RU" sz="4000" dirty="0"/>
          </a:p>
        </p:txBody>
      </p:sp>
      <p:pic>
        <p:nvPicPr>
          <p:cNvPr id="4" name="Рисунок 3"/>
          <p:cNvPicPr>
            <a:picLocks noChangeAspect="1"/>
          </p:cNvPicPr>
          <p:nvPr/>
        </p:nvPicPr>
        <p:blipFill>
          <a:blip r:embed="rId2"/>
          <a:stretch>
            <a:fillRect/>
          </a:stretch>
        </p:blipFill>
        <p:spPr>
          <a:xfrm>
            <a:off x="2008909" y="1826735"/>
            <a:ext cx="7792316" cy="3054828"/>
          </a:xfrm>
          <a:prstGeom prst="rect">
            <a:avLst/>
          </a:prstGeom>
        </p:spPr>
      </p:pic>
      <p:sp>
        <p:nvSpPr>
          <p:cNvPr id="5" name="TextBox 4"/>
          <p:cNvSpPr txBox="1"/>
          <p:nvPr/>
        </p:nvSpPr>
        <p:spPr>
          <a:xfrm>
            <a:off x="7287491" y="845127"/>
            <a:ext cx="1801091" cy="429491"/>
          </a:xfrm>
          <a:prstGeom prst="rect">
            <a:avLst/>
          </a:prstGeom>
          <a:noFill/>
        </p:spPr>
        <p:txBody>
          <a:bodyPr wrap="square" rtlCol="0">
            <a:spAutoFit/>
          </a:bodyPr>
          <a:lstStyle/>
          <a:p>
            <a:endParaRPr lang="ru-RU" dirty="0"/>
          </a:p>
        </p:txBody>
      </p:sp>
      <p:sp>
        <p:nvSpPr>
          <p:cNvPr id="6" name="TextBox 5"/>
          <p:cNvSpPr txBox="1"/>
          <p:nvPr/>
        </p:nvSpPr>
        <p:spPr>
          <a:xfrm>
            <a:off x="838200" y="5098473"/>
            <a:ext cx="10515600" cy="1015663"/>
          </a:xfrm>
          <a:prstGeom prst="rect">
            <a:avLst/>
          </a:prstGeom>
          <a:noFill/>
        </p:spPr>
        <p:txBody>
          <a:bodyPr wrap="square" rtlCol="0">
            <a:spAutoFit/>
          </a:bodyPr>
          <a:lstStyle/>
          <a:p>
            <a:pPr algn="just"/>
            <a:r>
              <a:rPr lang="en-US" sz="2000" dirty="0" smtClean="0"/>
              <a:t>a) Sizing optimization of a truss structure, b) shape optimization, and c) topology optimization. The initial problems are shown at the left hand side and the optimal solutions are shown at the right [2].</a:t>
            </a:r>
            <a:endParaRPr lang="ru-RU" sz="2000" dirty="0"/>
          </a:p>
        </p:txBody>
      </p:sp>
    </p:spTree>
    <p:extLst>
      <p:ext uri="{BB962C8B-B14F-4D97-AF65-F5344CB8AC3E}">
        <p14:creationId xmlns:p14="http://schemas.microsoft.com/office/powerpoint/2010/main" val="2034195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35145"/>
            <a:ext cx="10515600" cy="1325563"/>
          </a:xfrm>
        </p:spPr>
        <p:txBody>
          <a:bodyPr/>
          <a:lstStyle/>
          <a:p>
            <a:pPr algn="ctr"/>
            <a:r>
              <a:rPr lang="en-US" sz="4000" dirty="0" smtClean="0"/>
              <a:t>Stress constrained problem</a:t>
            </a:r>
            <a:endParaRPr lang="ru-RU" sz="4000" dirty="0"/>
          </a:p>
        </p:txBody>
      </p:sp>
      <p:sp>
        <p:nvSpPr>
          <p:cNvPr id="3" name="Объект 2"/>
          <p:cNvSpPr>
            <a:spLocks noGrp="1"/>
          </p:cNvSpPr>
          <p:nvPr>
            <p:ph idx="1"/>
          </p:nvPr>
        </p:nvSpPr>
        <p:spPr>
          <a:xfrm>
            <a:off x="838200" y="5171607"/>
            <a:ext cx="10379439" cy="1320148"/>
          </a:xfrm>
        </p:spPr>
        <p:txBody>
          <a:bodyPr>
            <a:normAutofit/>
          </a:bodyPr>
          <a:lstStyle/>
          <a:p>
            <a:pPr marL="0" indent="0" algn="just">
              <a:buNone/>
            </a:pPr>
            <a:r>
              <a:rPr lang="en-US" sz="2000" b="1" i="1" dirty="0" smtClean="0"/>
              <a:t>N</a:t>
            </a:r>
            <a:r>
              <a:rPr lang="en-US" sz="2000" dirty="0" smtClean="0"/>
              <a:t> is the number of elements, </a:t>
            </a:r>
            <a:r>
              <a:rPr lang="en-US" sz="2000" b="1" i="1" dirty="0" smtClean="0"/>
              <a:t>ρ</a:t>
            </a:r>
            <a:r>
              <a:rPr lang="en-US" sz="2000" dirty="0" smtClean="0"/>
              <a:t> is the density (and also the design variable), </a:t>
            </a:r>
            <a:r>
              <a:rPr lang="en-US" sz="2000" b="1" i="1" dirty="0" err="1" smtClean="0"/>
              <a:t>ρ</a:t>
            </a:r>
            <a:r>
              <a:rPr lang="en-US" sz="1600" b="1" i="1" dirty="0" err="1" smtClean="0"/>
              <a:t>i</a:t>
            </a:r>
            <a:r>
              <a:rPr lang="en-US" sz="2000" dirty="0" smtClean="0"/>
              <a:t> is the elemental density, </a:t>
            </a:r>
            <a:r>
              <a:rPr lang="en-US" sz="2000" b="1" i="1" dirty="0" smtClean="0"/>
              <a:t>v</a:t>
            </a:r>
            <a:r>
              <a:rPr lang="en-US" sz="1600" b="1" i="1" dirty="0" smtClean="0"/>
              <a:t>i</a:t>
            </a:r>
            <a:r>
              <a:rPr lang="en-US" sz="2000" dirty="0" smtClean="0"/>
              <a:t> is the elemental area/volume, </a:t>
            </a:r>
            <a:r>
              <a:rPr lang="en-US" sz="2000" b="1" i="1" dirty="0" smtClean="0"/>
              <a:t>K</a:t>
            </a:r>
            <a:r>
              <a:rPr lang="en-US" sz="2000" dirty="0" smtClean="0"/>
              <a:t> is the stiffness, </a:t>
            </a:r>
            <a:r>
              <a:rPr lang="en-US" sz="2000" b="1" i="1" dirty="0" smtClean="0"/>
              <a:t>u</a:t>
            </a:r>
            <a:r>
              <a:rPr lang="en-US" sz="2000" dirty="0" smtClean="0"/>
              <a:t> is the displacement, </a:t>
            </a:r>
            <a:r>
              <a:rPr lang="en-US" sz="2000" b="1" i="1" dirty="0" smtClean="0"/>
              <a:t>f </a:t>
            </a:r>
            <a:r>
              <a:rPr lang="en-US" sz="2000" dirty="0" smtClean="0"/>
              <a:t>is the external force, </a:t>
            </a:r>
            <a:r>
              <a:rPr lang="en-US" sz="2000" b="1" i="1" dirty="0" err="1" smtClean="0"/>
              <a:t>σ</a:t>
            </a:r>
            <a:r>
              <a:rPr lang="en-US" sz="1600" b="1" i="1" dirty="0" err="1" smtClean="0"/>
              <a:t>i</a:t>
            </a:r>
            <a:r>
              <a:rPr lang="en-US" sz="2000" b="1" i="1" dirty="0" smtClean="0"/>
              <a:t> </a:t>
            </a:r>
            <a:r>
              <a:rPr lang="en-US" sz="2000" dirty="0" smtClean="0"/>
              <a:t>is the elemental stress measure, </a:t>
            </a:r>
            <a:r>
              <a:rPr lang="en-US" sz="2000" b="1" i="1" dirty="0" err="1" smtClean="0"/>
              <a:t>σ</a:t>
            </a:r>
            <a:r>
              <a:rPr lang="en-US" sz="1600" b="1" i="1" dirty="0" err="1" smtClean="0"/>
              <a:t>l</a:t>
            </a:r>
            <a:r>
              <a:rPr lang="en-US" sz="2000" dirty="0" smtClean="0"/>
              <a:t> is the stress limit [1]</a:t>
            </a:r>
            <a:endParaRPr lang="ru-RU" sz="2000" dirty="0"/>
          </a:p>
        </p:txBody>
      </p:sp>
      <p:pic>
        <p:nvPicPr>
          <p:cNvPr id="5" name="Рисунок 4"/>
          <p:cNvPicPr>
            <a:picLocks noChangeAspect="1"/>
          </p:cNvPicPr>
          <p:nvPr/>
        </p:nvPicPr>
        <p:blipFill>
          <a:blip r:embed="rId2"/>
          <a:stretch>
            <a:fillRect/>
          </a:stretch>
        </p:blipFill>
        <p:spPr>
          <a:xfrm>
            <a:off x="2722099" y="1690688"/>
            <a:ext cx="6747802" cy="3145592"/>
          </a:xfrm>
          <a:prstGeom prst="rect">
            <a:avLst/>
          </a:prstGeom>
        </p:spPr>
      </p:pic>
    </p:spTree>
    <p:extLst>
      <p:ext uri="{BB962C8B-B14F-4D97-AF65-F5344CB8AC3E}">
        <p14:creationId xmlns:p14="http://schemas.microsoft.com/office/powerpoint/2010/main" val="2628698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3209" y="12794"/>
            <a:ext cx="10515600" cy="1325563"/>
          </a:xfrm>
        </p:spPr>
        <p:txBody>
          <a:bodyPr/>
          <a:lstStyle/>
          <a:p>
            <a:pPr algn="ctr"/>
            <a:r>
              <a:rPr lang="en-US" sz="4000" dirty="0" smtClean="0"/>
              <a:t>Algorithm for </a:t>
            </a:r>
            <a:r>
              <a:rPr lang="en-US" sz="4000" dirty="0"/>
              <a:t>s</a:t>
            </a:r>
            <a:r>
              <a:rPr lang="en-US" sz="4000" dirty="0" smtClean="0"/>
              <a:t>tress constrained problem</a:t>
            </a:r>
            <a:endParaRPr lang="ru-RU" sz="4000" dirty="0"/>
          </a:p>
        </p:txBody>
      </p:sp>
      <p:sp>
        <p:nvSpPr>
          <p:cNvPr id="4" name="Объект 3"/>
          <p:cNvSpPr>
            <a:spLocks noGrp="1"/>
          </p:cNvSpPr>
          <p:nvPr>
            <p:ph idx="1"/>
          </p:nvPr>
        </p:nvSpPr>
        <p:spPr>
          <a:xfrm>
            <a:off x="6504482" y="2981462"/>
            <a:ext cx="5687518" cy="1796635"/>
          </a:xfrm>
        </p:spPr>
        <p:txBody>
          <a:bodyPr>
            <a:normAutofit fontScale="92500" lnSpcReduction="10000"/>
          </a:bodyPr>
          <a:lstStyle/>
          <a:p>
            <a:pPr algn="just"/>
            <a:r>
              <a:rPr lang="en-US" sz="2000" dirty="0" smtClean="0"/>
              <a:t>TM is the target material amount</a:t>
            </a:r>
          </a:p>
          <a:p>
            <a:pPr algn="just"/>
            <a:r>
              <a:rPr lang="en-US" sz="2000" dirty="0" smtClean="0"/>
              <a:t>CM is the current material amount</a:t>
            </a:r>
          </a:p>
          <a:p>
            <a:pPr algn="just"/>
            <a:r>
              <a:rPr lang="en-US" sz="2000" dirty="0" smtClean="0"/>
              <a:t>MM is the material move amount</a:t>
            </a:r>
          </a:p>
          <a:p>
            <a:pPr algn="just"/>
            <a:r>
              <a:rPr lang="en-US" sz="2000" dirty="0" smtClean="0"/>
              <a:t>RM is the remaining material amount</a:t>
            </a:r>
          </a:p>
          <a:p>
            <a:pPr algn="just"/>
            <a:r>
              <a:rPr lang="en-US" sz="2000" dirty="0" smtClean="0"/>
              <a:t>AM is the actual material amount.</a:t>
            </a:r>
            <a:endParaRPr lang="ru-RU" sz="2000" dirty="0"/>
          </a:p>
        </p:txBody>
      </p:sp>
      <p:pic>
        <p:nvPicPr>
          <p:cNvPr id="5" name="Рисунок 4"/>
          <p:cNvPicPr>
            <a:picLocks noChangeAspect="1"/>
          </p:cNvPicPr>
          <p:nvPr/>
        </p:nvPicPr>
        <p:blipFill>
          <a:blip r:embed="rId2"/>
          <a:stretch>
            <a:fillRect/>
          </a:stretch>
        </p:blipFill>
        <p:spPr>
          <a:xfrm>
            <a:off x="437284" y="1065349"/>
            <a:ext cx="5438860" cy="5628863"/>
          </a:xfrm>
          <a:prstGeom prst="rect">
            <a:avLst/>
          </a:prstGeom>
        </p:spPr>
      </p:pic>
    </p:spTree>
    <p:extLst>
      <p:ext uri="{BB962C8B-B14F-4D97-AF65-F5344CB8AC3E}">
        <p14:creationId xmlns:p14="http://schemas.microsoft.com/office/powerpoint/2010/main" val="446280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35145"/>
            <a:ext cx="10515600" cy="1325563"/>
          </a:xfrm>
        </p:spPr>
        <p:txBody>
          <a:bodyPr/>
          <a:lstStyle/>
          <a:p>
            <a:pPr algn="ctr"/>
            <a:r>
              <a:rPr lang="en-US" sz="4000" dirty="0" smtClean="0"/>
              <a:t>Minimal compliance problem</a:t>
            </a:r>
            <a:endParaRPr lang="ru-RU" sz="4000" dirty="0"/>
          </a:p>
        </p:txBody>
      </p:sp>
      <p:sp>
        <p:nvSpPr>
          <p:cNvPr id="3" name="Объект 2"/>
          <p:cNvSpPr>
            <a:spLocks noGrp="1"/>
          </p:cNvSpPr>
          <p:nvPr>
            <p:ph idx="1"/>
          </p:nvPr>
        </p:nvSpPr>
        <p:spPr>
          <a:xfrm>
            <a:off x="838200" y="5171607"/>
            <a:ext cx="10379439" cy="1320148"/>
          </a:xfrm>
        </p:spPr>
        <p:txBody>
          <a:bodyPr>
            <a:normAutofit/>
          </a:bodyPr>
          <a:lstStyle/>
          <a:p>
            <a:pPr marL="0" indent="0" algn="just">
              <a:buNone/>
            </a:pPr>
            <a:r>
              <a:rPr lang="en-US" sz="2000" b="1" i="1" dirty="0" smtClean="0"/>
              <a:t>N</a:t>
            </a:r>
            <a:r>
              <a:rPr lang="en-US" sz="2000" dirty="0" smtClean="0"/>
              <a:t> is the number of elements, </a:t>
            </a:r>
            <a:r>
              <a:rPr lang="en-US" sz="2000" b="1" i="1" dirty="0" smtClean="0"/>
              <a:t>ρ</a:t>
            </a:r>
            <a:r>
              <a:rPr lang="en-US" sz="2000" dirty="0" smtClean="0"/>
              <a:t> is the density (and also the design variable), </a:t>
            </a:r>
            <a:r>
              <a:rPr lang="en-US" sz="2000" b="1" i="1" dirty="0" err="1" smtClean="0"/>
              <a:t>ρ</a:t>
            </a:r>
            <a:r>
              <a:rPr lang="en-US" sz="1600" b="1" i="1" dirty="0" err="1" smtClean="0"/>
              <a:t>i</a:t>
            </a:r>
            <a:r>
              <a:rPr lang="en-US" sz="2000" dirty="0" smtClean="0"/>
              <a:t> is the elemental density, </a:t>
            </a:r>
            <a:r>
              <a:rPr lang="en-US" sz="2000" b="1" i="1" dirty="0" smtClean="0"/>
              <a:t>v</a:t>
            </a:r>
            <a:r>
              <a:rPr lang="en-US" sz="1600" b="1" i="1" dirty="0" smtClean="0"/>
              <a:t>i</a:t>
            </a:r>
            <a:r>
              <a:rPr lang="en-US" sz="2000" dirty="0" smtClean="0"/>
              <a:t> is the elemental area/volume, </a:t>
            </a:r>
            <a:r>
              <a:rPr lang="en-US" sz="2000" b="1" i="1" dirty="0" smtClean="0"/>
              <a:t>K</a:t>
            </a:r>
            <a:r>
              <a:rPr lang="en-US" sz="2000" dirty="0" smtClean="0"/>
              <a:t> is the stiffness, </a:t>
            </a:r>
            <a:r>
              <a:rPr lang="en-US" sz="2000" b="1" i="1" dirty="0" smtClean="0"/>
              <a:t>u</a:t>
            </a:r>
            <a:r>
              <a:rPr lang="en-US" sz="2000" dirty="0" smtClean="0"/>
              <a:t> is the displacement, </a:t>
            </a:r>
            <a:r>
              <a:rPr lang="en-US" sz="2000" b="1" i="1" dirty="0" smtClean="0"/>
              <a:t>f </a:t>
            </a:r>
            <a:r>
              <a:rPr lang="en-US" sz="2000" dirty="0" smtClean="0"/>
              <a:t>is the external force, </a:t>
            </a:r>
            <a:r>
              <a:rPr lang="en-US" sz="2000" b="1" i="1" dirty="0" err="1" smtClean="0"/>
              <a:t>σ</a:t>
            </a:r>
            <a:r>
              <a:rPr lang="en-US" sz="1600" b="1" i="1" dirty="0" err="1" smtClean="0"/>
              <a:t>i</a:t>
            </a:r>
            <a:r>
              <a:rPr lang="en-US" sz="2000" b="1" i="1" dirty="0" smtClean="0"/>
              <a:t> </a:t>
            </a:r>
            <a:r>
              <a:rPr lang="en-US" sz="2000" dirty="0" smtClean="0"/>
              <a:t>is the elemental stress measure, </a:t>
            </a:r>
            <a:r>
              <a:rPr lang="en-US" sz="2000" b="1" i="1" dirty="0" err="1" smtClean="0"/>
              <a:t>σ</a:t>
            </a:r>
            <a:r>
              <a:rPr lang="en-US" sz="1600" b="1" i="1" dirty="0" err="1" smtClean="0"/>
              <a:t>l</a:t>
            </a:r>
            <a:r>
              <a:rPr lang="en-US" sz="2000" dirty="0" smtClean="0"/>
              <a:t> is the stress limit, </a:t>
            </a:r>
            <a:r>
              <a:rPr lang="en-US" sz="2000" b="1" i="1" dirty="0" smtClean="0"/>
              <a:t>C</a:t>
            </a:r>
            <a:r>
              <a:rPr lang="en-US" sz="2000" dirty="0" smtClean="0"/>
              <a:t> is the compliance and </a:t>
            </a:r>
            <a:r>
              <a:rPr lang="en-US" sz="2000" b="1" i="1" dirty="0" smtClean="0"/>
              <a:t>M</a:t>
            </a:r>
            <a:r>
              <a:rPr lang="en-US" sz="2000" dirty="0" smtClean="0"/>
              <a:t> is the total mass [1]</a:t>
            </a:r>
            <a:endParaRPr lang="ru-RU" sz="2000" dirty="0"/>
          </a:p>
        </p:txBody>
      </p:sp>
      <p:pic>
        <p:nvPicPr>
          <p:cNvPr id="6" name="Рисунок 5"/>
          <p:cNvPicPr>
            <a:picLocks noChangeAspect="1"/>
          </p:cNvPicPr>
          <p:nvPr/>
        </p:nvPicPr>
        <p:blipFill>
          <a:blip r:embed="rId2"/>
          <a:stretch>
            <a:fillRect/>
          </a:stretch>
        </p:blipFill>
        <p:spPr>
          <a:xfrm>
            <a:off x="2465562" y="1660708"/>
            <a:ext cx="7260876" cy="3022470"/>
          </a:xfrm>
          <a:prstGeom prst="rect">
            <a:avLst/>
          </a:prstGeom>
        </p:spPr>
      </p:pic>
    </p:spTree>
    <p:extLst>
      <p:ext uri="{BB962C8B-B14F-4D97-AF65-F5344CB8AC3E}">
        <p14:creationId xmlns:p14="http://schemas.microsoft.com/office/powerpoint/2010/main" val="3976593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66056" y="303080"/>
            <a:ext cx="11016343" cy="1325563"/>
          </a:xfrm>
        </p:spPr>
        <p:txBody>
          <a:bodyPr/>
          <a:lstStyle/>
          <a:p>
            <a:pPr algn="ctr"/>
            <a:r>
              <a:rPr lang="en-US" sz="4000" dirty="0" smtClean="0"/>
              <a:t>Algorithm for </a:t>
            </a:r>
            <a:r>
              <a:rPr lang="en-US" sz="4000" dirty="0"/>
              <a:t>m</a:t>
            </a:r>
            <a:r>
              <a:rPr lang="en-US" sz="4000" dirty="0" smtClean="0"/>
              <a:t>inimal compliance problem</a:t>
            </a:r>
            <a:endParaRPr lang="ru-RU" sz="4000" dirty="0"/>
          </a:p>
        </p:txBody>
      </p:sp>
      <p:sp>
        <p:nvSpPr>
          <p:cNvPr id="4" name="Объект 3"/>
          <p:cNvSpPr>
            <a:spLocks noGrp="1"/>
          </p:cNvSpPr>
          <p:nvPr>
            <p:ph idx="1"/>
          </p:nvPr>
        </p:nvSpPr>
        <p:spPr>
          <a:xfrm>
            <a:off x="6504482" y="2981462"/>
            <a:ext cx="5687518" cy="1796635"/>
          </a:xfrm>
        </p:spPr>
        <p:txBody>
          <a:bodyPr>
            <a:normAutofit fontScale="92500" lnSpcReduction="10000"/>
          </a:bodyPr>
          <a:lstStyle/>
          <a:p>
            <a:pPr algn="just"/>
            <a:r>
              <a:rPr lang="en-US" sz="2000" dirty="0" smtClean="0"/>
              <a:t>TM is the target material amount</a:t>
            </a:r>
          </a:p>
          <a:p>
            <a:pPr algn="just"/>
            <a:r>
              <a:rPr lang="en-US" sz="2000" dirty="0" smtClean="0"/>
              <a:t>CM is the current material amount</a:t>
            </a:r>
          </a:p>
          <a:p>
            <a:pPr algn="just"/>
            <a:r>
              <a:rPr lang="en-US" sz="2000" dirty="0" smtClean="0"/>
              <a:t>MM is the material move amount</a:t>
            </a:r>
          </a:p>
          <a:p>
            <a:pPr algn="just"/>
            <a:r>
              <a:rPr lang="en-US" sz="2000" dirty="0" smtClean="0"/>
              <a:t>RM is the remaining material amount</a:t>
            </a:r>
          </a:p>
          <a:p>
            <a:pPr algn="just"/>
            <a:r>
              <a:rPr lang="en-US" sz="2000" dirty="0" smtClean="0"/>
              <a:t>AM is the actual material amount.</a:t>
            </a:r>
            <a:endParaRPr lang="ru-RU" sz="2000" dirty="0"/>
          </a:p>
        </p:txBody>
      </p:sp>
      <p:pic>
        <p:nvPicPr>
          <p:cNvPr id="3" name="Рисунок 2"/>
          <p:cNvPicPr>
            <a:picLocks noChangeAspect="1"/>
          </p:cNvPicPr>
          <p:nvPr/>
        </p:nvPicPr>
        <p:blipFill>
          <a:blip r:embed="rId2"/>
          <a:stretch>
            <a:fillRect/>
          </a:stretch>
        </p:blipFill>
        <p:spPr>
          <a:xfrm>
            <a:off x="437284" y="1508137"/>
            <a:ext cx="5581806" cy="4743284"/>
          </a:xfrm>
          <a:prstGeom prst="rect">
            <a:avLst/>
          </a:prstGeom>
        </p:spPr>
      </p:pic>
    </p:spTree>
    <p:extLst>
      <p:ext uri="{BB962C8B-B14F-4D97-AF65-F5344CB8AC3E}">
        <p14:creationId xmlns:p14="http://schemas.microsoft.com/office/powerpoint/2010/main" val="4234242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000" dirty="0" smtClean="0"/>
              <a:t>MBB-beam</a:t>
            </a:r>
            <a:endParaRPr lang="ru-RU" sz="4000" dirty="0"/>
          </a:p>
        </p:txBody>
      </p:sp>
      <p:pic>
        <p:nvPicPr>
          <p:cNvPr id="4" name="Рисунок 3"/>
          <p:cNvPicPr>
            <a:picLocks noChangeAspect="1"/>
          </p:cNvPicPr>
          <p:nvPr/>
        </p:nvPicPr>
        <p:blipFill>
          <a:blip r:embed="rId2"/>
          <a:stretch>
            <a:fillRect/>
          </a:stretch>
        </p:blipFill>
        <p:spPr>
          <a:xfrm>
            <a:off x="3061879" y="1690688"/>
            <a:ext cx="6457986" cy="4134318"/>
          </a:xfrm>
          <a:prstGeom prst="rect">
            <a:avLst/>
          </a:prstGeom>
        </p:spPr>
      </p:pic>
    </p:spTree>
    <p:extLst>
      <p:ext uri="{BB962C8B-B14F-4D97-AF65-F5344CB8AC3E}">
        <p14:creationId xmlns:p14="http://schemas.microsoft.com/office/powerpoint/2010/main" val="3621572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000" dirty="0" smtClean="0"/>
              <a:t>Results (MATLAB)</a:t>
            </a:r>
            <a:endParaRPr lang="ru-RU" sz="4000" dirty="0"/>
          </a:p>
        </p:txBody>
      </p:sp>
      <p:sp>
        <p:nvSpPr>
          <p:cNvPr id="3" name="Объект 2"/>
          <p:cNvSpPr>
            <a:spLocks noGrp="1"/>
          </p:cNvSpPr>
          <p:nvPr>
            <p:ph idx="1"/>
          </p:nvPr>
        </p:nvSpPr>
        <p:spPr>
          <a:xfrm>
            <a:off x="838200" y="6069919"/>
            <a:ext cx="4655070" cy="568633"/>
          </a:xfrm>
        </p:spPr>
        <p:txBody>
          <a:bodyPr>
            <a:normAutofit/>
          </a:bodyPr>
          <a:lstStyle/>
          <a:p>
            <a:pPr marL="0" indent="0">
              <a:buNone/>
            </a:pPr>
            <a:r>
              <a:rPr lang="en-US" dirty="0" smtClean="0"/>
              <a:t>Stress constrained problem</a:t>
            </a:r>
          </a:p>
          <a:p>
            <a:endParaRPr lang="ru-RU" dirty="0"/>
          </a:p>
        </p:txBody>
      </p:sp>
      <p:sp>
        <p:nvSpPr>
          <p:cNvPr id="4" name="Объект 2"/>
          <p:cNvSpPr txBox="1">
            <a:spLocks/>
          </p:cNvSpPr>
          <p:nvPr/>
        </p:nvSpPr>
        <p:spPr>
          <a:xfrm>
            <a:off x="7000408" y="6069919"/>
            <a:ext cx="4533274" cy="5651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Minimal compliance problem </a:t>
            </a:r>
          </a:p>
          <a:p>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4" y="1379095"/>
            <a:ext cx="6071016" cy="4553262"/>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9095"/>
            <a:ext cx="6071016" cy="4553262"/>
          </a:xfrm>
          <a:prstGeom prst="rect">
            <a:avLst/>
          </a:prstGeom>
        </p:spPr>
      </p:pic>
    </p:spTree>
    <p:extLst>
      <p:ext uri="{BB962C8B-B14F-4D97-AF65-F5344CB8AC3E}">
        <p14:creationId xmlns:p14="http://schemas.microsoft.com/office/powerpoint/2010/main" val="573315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000" dirty="0"/>
              <a:t>R</a:t>
            </a:r>
            <a:r>
              <a:rPr lang="en-US" sz="4000" dirty="0" smtClean="0"/>
              <a:t>eference list</a:t>
            </a:r>
            <a:endParaRPr lang="ru-RU" sz="4000" dirty="0"/>
          </a:p>
        </p:txBody>
      </p:sp>
      <p:sp>
        <p:nvSpPr>
          <p:cNvPr id="3" name="Объект 2"/>
          <p:cNvSpPr>
            <a:spLocks noGrp="1"/>
          </p:cNvSpPr>
          <p:nvPr>
            <p:ph idx="1"/>
          </p:nvPr>
        </p:nvSpPr>
        <p:spPr/>
        <p:txBody>
          <a:bodyPr/>
          <a:lstStyle/>
          <a:p>
            <a:pPr marL="514350" indent="-514350">
              <a:buFont typeface="+mj-lt"/>
              <a:buAutoNum type="arabicPeriod"/>
            </a:pPr>
            <a:r>
              <a:rPr lang="en-US" sz="2400" dirty="0" err="1" smtClean="0"/>
              <a:t>Biyikli</a:t>
            </a:r>
            <a:r>
              <a:rPr lang="en-US" sz="2400" dirty="0"/>
              <a:t>, </a:t>
            </a:r>
            <a:r>
              <a:rPr lang="en-US" sz="2400" dirty="0" err="1"/>
              <a:t>Emre</a:t>
            </a:r>
            <a:r>
              <a:rPr lang="en-US" sz="2400" dirty="0"/>
              <a:t> &amp; To, Albert. (2014). Proportional Topology Optimization: A new non-gradient method for solving stress constrained and minimum compliance problems and its implementation in MATLAB. PLOS ONE. 10. 10.1371/journal.pone.0145041. </a:t>
            </a:r>
            <a:endParaRPr lang="en-US" sz="2400" dirty="0" smtClean="0"/>
          </a:p>
          <a:p>
            <a:pPr marL="514350" indent="-514350">
              <a:buFont typeface="+mj-lt"/>
              <a:buAutoNum type="arabicPeriod"/>
            </a:pPr>
            <a:r>
              <a:rPr lang="en-US" sz="2400" dirty="0" err="1"/>
              <a:t>Grinde</a:t>
            </a:r>
            <a:r>
              <a:rPr lang="en-US" sz="2400" dirty="0"/>
              <a:t>, Seth. (2018). TOPOLOGY OPTIMIZATION FOR ADDITIVE MANUFACTURING USING SIMP METHOD. </a:t>
            </a:r>
            <a:endParaRPr lang="en-US" sz="2400" dirty="0" smtClean="0"/>
          </a:p>
          <a:p>
            <a:pPr marL="514350" indent="-514350">
              <a:buFont typeface="+mj-lt"/>
              <a:buAutoNum type="arabicPeriod"/>
            </a:pPr>
            <a:r>
              <a:rPr lang="en-US" sz="2400" dirty="0"/>
              <a:t>Challis, V. J. (2009). A discrete level-set topology optimization code written in </a:t>
            </a:r>
            <a:r>
              <a:rPr lang="en-US" sz="2400" dirty="0" err="1"/>
              <a:t>Matlab</a:t>
            </a:r>
            <a:r>
              <a:rPr lang="en-US" sz="2400" dirty="0"/>
              <a:t>. Structural and Multidisciplinary Optimization, 41(3), </a:t>
            </a:r>
            <a:r>
              <a:rPr lang="en-US" sz="2400" dirty="0" smtClean="0"/>
              <a:t>453–464</a:t>
            </a:r>
          </a:p>
          <a:p>
            <a:pPr marL="514350" indent="-514350">
              <a:buFont typeface="+mj-lt"/>
              <a:buAutoNum type="arabicPeriod"/>
            </a:pPr>
            <a:r>
              <a:rPr lang="en-US" sz="2400" dirty="0" err="1"/>
              <a:t>París</a:t>
            </a:r>
            <a:r>
              <a:rPr lang="en-US" sz="2400" dirty="0"/>
              <a:t>, José &amp; </a:t>
            </a:r>
            <a:r>
              <a:rPr lang="en-US" sz="2400" dirty="0" err="1"/>
              <a:t>Navarrina</a:t>
            </a:r>
            <a:r>
              <a:rPr lang="en-US" sz="2400" dirty="0"/>
              <a:t>, F &amp; </a:t>
            </a:r>
            <a:r>
              <a:rPr lang="en-US" sz="2400" dirty="0" err="1"/>
              <a:t>Colominas</a:t>
            </a:r>
            <a:r>
              <a:rPr lang="en-US" sz="2400" dirty="0"/>
              <a:t>, </a:t>
            </a:r>
            <a:r>
              <a:rPr lang="en-US" sz="2400" dirty="0" err="1"/>
              <a:t>Ignasi</a:t>
            </a:r>
            <a:r>
              <a:rPr lang="en-US" sz="2400" dirty="0"/>
              <a:t> &amp; </a:t>
            </a:r>
            <a:r>
              <a:rPr lang="en-US" sz="2400" dirty="0" err="1"/>
              <a:t>Casteleiro</a:t>
            </a:r>
            <a:r>
              <a:rPr lang="en-US" sz="2400" dirty="0"/>
              <a:t>, M. (2008). Advances in the statement of stress constraints in structural topology optimization. </a:t>
            </a:r>
            <a:endParaRPr lang="ru-RU" sz="2400" dirty="0"/>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3614699-4CB7-4A01-9BAE-6A77EF8686B3}" type="slidenum">
              <a:rPr lang="ru-RU" smtClean="0"/>
              <a:t>9</a:t>
            </a:fld>
            <a:endParaRPr lang="ru-RU"/>
          </a:p>
        </p:txBody>
      </p:sp>
    </p:spTree>
    <p:extLst>
      <p:ext uri="{BB962C8B-B14F-4D97-AF65-F5344CB8AC3E}">
        <p14:creationId xmlns:p14="http://schemas.microsoft.com/office/powerpoint/2010/main" val="2960601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c slides">
  <a:themeElements>
    <a:clrScheme name="Custom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1404</TotalTime>
  <Words>597</Words>
  <Application>Microsoft Office PowerPoint</Application>
  <PresentationFormat>Широкоэкранный</PresentationFormat>
  <Paragraphs>41</Paragraphs>
  <Slides>19</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2</vt:i4>
      </vt:variant>
      <vt:variant>
        <vt:lpstr>Заголовки слайдов</vt:lpstr>
      </vt:variant>
      <vt:variant>
        <vt:i4>19</vt:i4>
      </vt:variant>
    </vt:vector>
  </HeadingPairs>
  <TitlesOfParts>
    <vt:vector size="24" baseType="lpstr">
      <vt:lpstr>Arial</vt:lpstr>
      <vt:lpstr>Calibri</vt:lpstr>
      <vt:lpstr>Helvetica Neue Medium</vt:lpstr>
      <vt:lpstr>Basic slides</vt:lpstr>
      <vt:lpstr>Content slides</vt:lpstr>
      <vt:lpstr>Topology optimization of a stress constrained and minimal compliance problems using MATLAB</vt:lpstr>
      <vt:lpstr>Categories of structural optimization</vt:lpstr>
      <vt:lpstr>Stress constrained problem</vt:lpstr>
      <vt:lpstr>Algorithm for stress constrained problem</vt:lpstr>
      <vt:lpstr>Minimal compliance problem</vt:lpstr>
      <vt:lpstr>Algorithm for minimal compliance problem</vt:lpstr>
      <vt:lpstr>MBB-beam</vt:lpstr>
      <vt:lpstr>Results (MATLAB)</vt:lpstr>
      <vt:lpstr>Reference list</vt:lpstr>
      <vt:lpstr>Презентация PowerPoint</vt:lpstr>
      <vt:lpstr>Appendix</vt:lpstr>
      <vt:lpstr>Презентация PowerPoint</vt:lpstr>
      <vt:lpstr>Презентация PowerPoint</vt:lpstr>
      <vt:lpstr>Презентация PowerPoint</vt:lpstr>
      <vt:lpstr>Презентация PowerPoint</vt:lpstr>
      <vt:lpstr>Filtering is endorsed to be advantageous for many reasons: </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alexh3@mail.ru</cp:lastModifiedBy>
  <cp:revision>18</cp:revision>
  <dcterms:created xsi:type="dcterms:W3CDTF">2019-08-30T13:25:56Z</dcterms:created>
  <dcterms:modified xsi:type="dcterms:W3CDTF">2019-10-24T12:21:44Z</dcterms:modified>
</cp:coreProperties>
</file>